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handoutMasterIdLst>
    <p:handoutMasterId r:id="rId21"/>
  </p:handoutMasterIdLst>
  <p:sldIdLst>
    <p:sldId id="256" r:id="rId2"/>
    <p:sldId id="299" r:id="rId3"/>
    <p:sldId id="281" r:id="rId4"/>
    <p:sldId id="280" r:id="rId5"/>
    <p:sldId id="286" r:id="rId6"/>
    <p:sldId id="292" r:id="rId7"/>
    <p:sldId id="293" r:id="rId8"/>
    <p:sldId id="294" r:id="rId9"/>
    <p:sldId id="295" r:id="rId10"/>
    <p:sldId id="297" r:id="rId11"/>
    <p:sldId id="298" r:id="rId12"/>
    <p:sldId id="291" r:id="rId13"/>
    <p:sldId id="300" r:id="rId14"/>
    <p:sldId id="301" r:id="rId15"/>
    <p:sldId id="283" r:id="rId16"/>
    <p:sldId id="303" r:id="rId17"/>
    <p:sldId id="302" r:id="rId18"/>
    <p:sldId id="285" r:id="rId19"/>
  </p:sldIdLst>
  <p:sldSz cx="9144000" cy="6858000" type="screen4x3"/>
  <p:notesSz cx="6946900" cy="9283700"/>
  <p:defaultTextStyle>
    <a:defPPr>
      <a:defRPr lang="en-US"/>
    </a:defPPr>
    <a:lvl1pPr algn="l" rtl="0" fontAlgn="base">
      <a:spcBef>
        <a:spcPct val="0"/>
      </a:spcBef>
      <a:spcAft>
        <a:spcPct val="0"/>
      </a:spcAft>
      <a:defRPr sz="2400" b="1"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sz="2400" b="1"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sz="2400" b="1"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sz="2400" b="1"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sz="2400" b="1" kern="1200">
        <a:solidFill>
          <a:schemeClr val="tx1"/>
        </a:solidFill>
        <a:latin typeface="Arial" panose="020B0604020202020204" pitchFamily="34" charset="0"/>
        <a:ea typeface="+mn-ea"/>
        <a:cs typeface="+mn-cs"/>
      </a:defRPr>
    </a:lvl5pPr>
    <a:lvl6pPr marL="2286000" algn="l" defTabSz="914400" rtl="0" eaLnBrk="1" latinLnBrk="0" hangingPunct="1">
      <a:defRPr sz="2400" b="1" kern="1200">
        <a:solidFill>
          <a:schemeClr val="tx1"/>
        </a:solidFill>
        <a:latin typeface="Arial" panose="020B0604020202020204" pitchFamily="34" charset="0"/>
        <a:ea typeface="+mn-ea"/>
        <a:cs typeface="+mn-cs"/>
      </a:defRPr>
    </a:lvl6pPr>
    <a:lvl7pPr marL="2743200" algn="l" defTabSz="914400" rtl="0" eaLnBrk="1" latinLnBrk="0" hangingPunct="1">
      <a:defRPr sz="2400" b="1" kern="1200">
        <a:solidFill>
          <a:schemeClr val="tx1"/>
        </a:solidFill>
        <a:latin typeface="Arial" panose="020B0604020202020204" pitchFamily="34" charset="0"/>
        <a:ea typeface="+mn-ea"/>
        <a:cs typeface="+mn-cs"/>
      </a:defRPr>
    </a:lvl7pPr>
    <a:lvl8pPr marL="3200400" algn="l" defTabSz="914400" rtl="0" eaLnBrk="1" latinLnBrk="0" hangingPunct="1">
      <a:defRPr sz="2400" b="1" kern="1200">
        <a:solidFill>
          <a:schemeClr val="tx1"/>
        </a:solidFill>
        <a:latin typeface="Arial" panose="020B0604020202020204" pitchFamily="34" charset="0"/>
        <a:ea typeface="+mn-ea"/>
        <a:cs typeface="+mn-cs"/>
      </a:defRPr>
    </a:lvl8pPr>
    <a:lvl9pPr marL="3657600" algn="l" defTabSz="914400" rtl="0" eaLnBrk="1" latinLnBrk="0" hangingPunct="1">
      <a:defRPr sz="2400" b="1"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ogesh Mundra" initials="YM" lastIdx="1" clrIdx="0">
    <p:extLst>
      <p:ext uri="{19B8F6BF-5375-455C-9EA6-DF929625EA0E}">
        <p15:presenceInfo xmlns:p15="http://schemas.microsoft.com/office/powerpoint/2012/main" userId="55f48ba03e0fd4a6"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70" autoAdjust="0"/>
  </p:normalViewPr>
  <p:slideViewPr>
    <p:cSldViewPr>
      <p:cViewPr varScale="1">
        <p:scale>
          <a:sx n="72" d="100"/>
          <a:sy n="72" d="100"/>
        </p:scale>
        <p:origin x="1308" y="7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E2F30899-5E44-41D7-AB2F-3B61DA4BAA2E}"/>
              </a:ext>
            </a:extLst>
          </p:cNvPr>
          <p:cNvSpPr>
            <a:spLocks noGrp="1" noChangeArrowheads="1"/>
          </p:cNvSpPr>
          <p:nvPr>
            <p:ph type="hdr" sz="quarter"/>
          </p:nvPr>
        </p:nvSpPr>
        <p:spPr bwMode="auto">
          <a:xfrm>
            <a:off x="0" y="0"/>
            <a:ext cx="3009900"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738" tIns="46369" rIns="92738" bIns="46369" numCol="1" anchor="t" anchorCtr="0" compatLnSpc="1">
            <a:prstTxWarp prst="textNoShape">
              <a:avLst/>
            </a:prstTxWarp>
          </a:bodyPr>
          <a:lstStyle>
            <a:lvl1pPr defTabSz="927100" eaLnBrk="0" hangingPunct="0">
              <a:defRPr sz="1200" b="0">
                <a:latin typeface="Times New Roman" panose="02020603050405020304" pitchFamily="18" charset="0"/>
              </a:defRPr>
            </a:lvl1pPr>
          </a:lstStyle>
          <a:p>
            <a:endParaRPr lang="en-US" altLang="en-US"/>
          </a:p>
        </p:txBody>
      </p:sp>
      <p:sp>
        <p:nvSpPr>
          <p:cNvPr id="26627" name="Rectangle 3">
            <a:extLst>
              <a:ext uri="{FF2B5EF4-FFF2-40B4-BE49-F238E27FC236}">
                <a16:creationId xmlns:a16="http://schemas.microsoft.com/office/drawing/2014/main" id="{CFC2CAC3-3113-4189-A86B-F67D6CC9E4C0}"/>
              </a:ext>
            </a:extLst>
          </p:cNvPr>
          <p:cNvSpPr>
            <a:spLocks noGrp="1" noChangeArrowheads="1"/>
          </p:cNvSpPr>
          <p:nvPr>
            <p:ph type="dt" sz="quarter" idx="1"/>
          </p:nvPr>
        </p:nvSpPr>
        <p:spPr bwMode="auto">
          <a:xfrm>
            <a:off x="3937000" y="0"/>
            <a:ext cx="3009900"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738" tIns="46369" rIns="92738" bIns="46369" numCol="1" anchor="t" anchorCtr="0" compatLnSpc="1">
            <a:prstTxWarp prst="textNoShape">
              <a:avLst/>
            </a:prstTxWarp>
          </a:bodyPr>
          <a:lstStyle>
            <a:lvl1pPr algn="r" defTabSz="927100" eaLnBrk="0" hangingPunct="0">
              <a:defRPr sz="1200" b="0">
                <a:latin typeface="Times New Roman" panose="02020603050405020304" pitchFamily="18" charset="0"/>
              </a:defRPr>
            </a:lvl1pPr>
          </a:lstStyle>
          <a:p>
            <a:endParaRPr lang="en-US" altLang="en-US"/>
          </a:p>
        </p:txBody>
      </p:sp>
      <p:sp>
        <p:nvSpPr>
          <p:cNvPr id="26628" name="Rectangle 4">
            <a:extLst>
              <a:ext uri="{FF2B5EF4-FFF2-40B4-BE49-F238E27FC236}">
                <a16:creationId xmlns:a16="http://schemas.microsoft.com/office/drawing/2014/main" id="{67003641-F871-4C63-B211-7755173F7CB3}"/>
              </a:ext>
            </a:extLst>
          </p:cNvPr>
          <p:cNvSpPr>
            <a:spLocks noGrp="1" noChangeArrowheads="1"/>
          </p:cNvSpPr>
          <p:nvPr>
            <p:ph type="ftr" sz="quarter" idx="2"/>
          </p:nvPr>
        </p:nvSpPr>
        <p:spPr bwMode="auto">
          <a:xfrm>
            <a:off x="0" y="8820150"/>
            <a:ext cx="3009900"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738" tIns="46369" rIns="92738" bIns="46369" numCol="1" anchor="b" anchorCtr="0" compatLnSpc="1">
            <a:prstTxWarp prst="textNoShape">
              <a:avLst/>
            </a:prstTxWarp>
          </a:bodyPr>
          <a:lstStyle>
            <a:lvl1pPr defTabSz="927100" eaLnBrk="0" hangingPunct="0">
              <a:defRPr sz="1200" b="0">
                <a:latin typeface="Times New Roman" panose="02020603050405020304" pitchFamily="18" charset="0"/>
              </a:defRPr>
            </a:lvl1pPr>
          </a:lstStyle>
          <a:p>
            <a:endParaRPr lang="en-US" altLang="en-US"/>
          </a:p>
        </p:txBody>
      </p:sp>
      <p:sp>
        <p:nvSpPr>
          <p:cNvPr id="26629" name="Rectangle 5">
            <a:extLst>
              <a:ext uri="{FF2B5EF4-FFF2-40B4-BE49-F238E27FC236}">
                <a16:creationId xmlns:a16="http://schemas.microsoft.com/office/drawing/2014/main" id="{7496DD3E-3E4F-47AA-9846-8C213FB5421E}"/>
              </a:ext>
            </a:extLst>
          </p:cNvPr>
          <p:cNvSpPr>
            <a:spLocks noGrp="1" noChangeArrowheads="1"/>
          </p:cNvSpPr>
          <p:nvPr>
            <p:ph type="sldNum" sz="quarter" idx="3"/>
          </p:nvPr>
        </p:nvSpPr>
        <p:spPr bwMode="auto">
          <a:xfrm>
            <a:off x="3937000" y="8820150"/>
            <a:ext cx="3009900"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738" tIns="46369" rIns="92738" bIns="46369" numCol="1" anchor="b" anchorCtr="0" compatLnSpc="1">
            <a:prstTxWarp prst="textNoShape">
              <a:avLst/>
            </a:prstTxWarp>
          </a:bodyPr>
          <a:lstStyle>
            <a:lvl1pPr algn="r" defTabSz="927100" eaLnBrk="0" hangingPunct="0">
              <a:defRPr sz="1200" b="0">
                <a:latin typeface="Times New Roman" panose="02020603050405020304" pitchFamily="18" charset="0"/>
              </a:defRPr>
            </a:lvl1pPr>
          </a:lstStyle>
          <a:p>
            <a:fld id="{24551635-AED8-498D-84A5-AA7880908770}"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gif>
</file>

<file path=ppt/media/image11.gif>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gif>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578" name="Rectangle 2">
            <a:extLst>
              <a:ext uri="{FF2B5EF4-FFF2-40B4-BE49-F238E27FC236}">
                <a16:creationId xmlns:a16="http://schemas.microsoft.com/office/drawing/2014/main" id="{5C650E9F-BA3B-41EF-AE6C-05949B6B3BCF}"/>
              </a:ext>
            </a:extLst>
          </p:cNvPr>
          <p:cNvSpPr>
            <a:spLocks noGrp="1" noChangeArrowheads="1"/>
          </p:cNvSpPr>
          <p:nvPr>
            <p:ph type="hdr" sz="quarter"/>
          </p:nvPr>
        </p:nvSpPr>
        <p:spPr bwMode="auto">
          <a:xfrm>
            <a:off x="0" y="0"/>
            <a:ext cx="3009900"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738" tIns="46369" rIns="92738" bIns="46369" numCol="1" anchor="t" anchorCtr="0" compatLnSpc="1">
            <a:prstTxWarp prst="textNoShape">
              <a:avLst/>
            </a:prstTxWarp>
          </a:bodyPr>
          <a:lstStyle>
            <a:lvl1pPr defTabSz="927100" eaLnBrk="0" hangingPunct="0">
              <a:defRPr sz="1200" b="0">
                <a:latin typeface="Times New Roman" panose="02020603050405020304" pitchFamily="18" charset="0"/>
              </a:defRPr>
            </a:lvl1pPr>
          </a:lstStyle>
          <a:p>
            <a:endParaRPr lang="en-US" altLang="en-US"/>
          </a:p>
        </p:txBody>
      </p:sp>
      <p:sp>
        <p:nvSpPr>
          <p:cNvPr id="24579" name="Rectangle 3">
            <a:extLst>
              <a:ext uri="{FF2B5EF4-FFF2-40B4-BE49-F238E27FC236}">
                <a16:creationId xmlns:a16="http://schemas.microsoft.com/office/drawing/2014/main" id="{C7FFF8EE-0E9D-41C4-BCE3-B7300EE21990}"/>
              </a:ext>
            </a:extLst>
          </p:cNvPr>
          <p:cNvSpPr>
            <a:spLocks noGrp="1" noChangeArrowheads="1"/>
          </p:cNvSpPr>
          <p:nvPr>
            <p:ph type="dt" idx="1"/>
          </p:nvPr>
        </p:nvSpPr>
        <p:spPr bwMode="auto">
          <a:xfrm>
            <a:off x="3937000" y="0"/>
            <a:ext cx="3009900"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738" tIns="46369" rIns="92738" bIns="46369" numCol="1" anchor="t" anchorCtr="0" compatLnSpc="1">
            <a:prstTxWarp prst="textNoShape">
              <a:avLst/>
            </a:prstTxWarp>
          </a:bodyPr>
          <a:lstStyle>
            <a:lvl1pPr algn="r" defTabSz="927100" eaLnBrk="0" hangingPunct="0">
              <a:defRPr sz="1200" b="0">
                <a:latin typeface="Times New Roman" panose="02020603050405020304" pitchFamily="18" charset="0"/>
              </a:defRPr>
            </a:lvl1pPr>
          </a:lstStyle>
          <a:p>
            <a:endParaRPr lang="en-US" altLang="en-US"/>
          </a:p>
        </p:txBody>
      </p:sp>
      <p:sp>
        <p:nvSpPr>
          <p:cNvPr id="24580" name="Rectangle 4">
            <a:extLst>
              <a:ext uri="{FF2B5EF4-FFF2-40B4-BE49-F238E27FC236}">
                <a16:creationId xmlns:a16="http://schemas.microsoft.com/office/drawing/2014/main" id="{3480F991-1EDD-41B4-B0EF-20E4333AE753}"/>
              </a:ext>
            </a:extLst>
          </p:cNvPr>
          <p:cNvSpPr>
            <a:spLocks noGrp="1" noRot="1" noChangeAspect="1" noChangeArrowheads="1" noTextEdit="1"/>
          </p:cNvSpPr>
          <p:nvPr>
            <p:ph type="sldImg" idx="2"/>
          </p:nvPr>
        </p:nvSpPr>
        <p:spPr bwMode="auto">
          <a:xfrm>
            <a:off x="1152525" y="696913"/>
            <a:ext cx="4641850" cy="3481387"/>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24581" name="Rectangle 5">
            <a:extLst>
              <a:ext uri="{FF2B5EF4-FFF2-40B4-BE49-F238E27FC236}">
                <a16:creationId xmlns:a16="http://schemas.microsoft.com/office/drawing/2014/main" id="{1CEABD69-8CFD-4C6D-B79D-C2AB009D57DA}"/>
              </a:ext>
            </a:extLst>
          </p:cNvPr>
          <p:cNvSpPr>
            <a:spLocks noGrp="1" noChangeArrowheads="1"/>
          </p:cNvSpPr>
          <p:nvPr>
            <p:ph type="body" sz="quarter" idx="3"/>
          </p:nvPr>
        </p:nvSpPr>
        <p:spPr bwMode="auto">
          <a:xfrm>
            <a:off x="925513" y="4410075"/>
            <a:ext cx="5095875" cy="417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738" tIns="46369" rIns="92738" bIns="46369"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24582" name="Rectangle 6">
            <a:extLst>
              <a:ext uri="{FF2B5EF4-FFF2-40B4-BE49-F238E27FC236}">
                <a16:creationId xmlns:a16="http://schemas.microsoft.com/office/drawing/2014/main" id="{FA19ABDE-64F0-43FB-9A81-323830B0F948}"/>
              </a:ext>
            </a:extLst>
          </p:cNvPr>
          <p:cNvSpPr>
            <a:spLocks noGrp="1" noChangeArrowheads="1"/>
          </p:cNvSpPr>
          <p:nvPr>
            <p:ph type="ftr" sz="quarter" idx="4"/>
          </p:nvPr>
        </p:nvSpPr>
        <p:spPr bwMode="auto">
          <a:xfrm>
            <a:off x="0" y="8820150"/>
            <a:ext cx="3009900"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738" tIns="46369" rIns="92738" bIns="46369" numCol="1" anchor="b" anchorCtr="0" compatLnSpc="1">
            <a:prstTxWarp prst="textNoShape">
              <a:avLst/>
            </a:prstTxWarp>
          </a:bodyPr>
          <a:lstStyle>
            <a:lvl1pPr defTabSz="927100" eaLnBrk="0" hangingPunct="0">
              <a:defRPr sz="1200" b="0">
                <a:latin typeface="Times New Roman" panose="02020603050405020304" pitchFamily="18" charset="0"/>
              </a:defRPr>
            </a:lvl1pPr>
          </a:lstStyle>
          <a:p>
            <a:endParaRPr lang="en-US" altLang="en-US"/>
          </a:p>
        </p:txBody>
      </p:sp>
      <p:sp>
        <p:nvSpPr>
          <p:cNvPr id="24583" name="Rectangle 7">
            <a:extLst>
              <a:ext uri="{FF2B5EF4-FFF2-40B4-BE49-F238E27FC236}">
                <a16:creationId xmlns:a16="http://schemas.microsoft.com/office/drawing/2014/main" id="{1F3364FD-9C8A-41EA-BC29-B0618B711647}"/>
              </a:ext>
            </a:extLst>
          </p:cNvPr>
          <p:cNvSpPr>
            <a:spLocks noGrp="1" noChangeArrowheads="1"/>
          </p:cNvSpPr>
          <p:nvPr>
            <p:ph type="sldNum" sz="quarter" idx="5"/>
          </p:nvPr>
        </p:nvSpPr>
        <p:spPr bwMode="auto">
          <a:xfrm>
            <a:off x="3937000" y="8820150"/>
            <a:ext cx="3009900" cy="463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738" tIns="46369" rIns="92738" bIns="46369" numCol="1" anchor="b" anchorCtr="0" compatLnSpc="1">
            <a:prstTxWarp prst="textNoShape">
              <a:avLst/>
            </a:prstTxWarp>
          </a:bodyPr>
          <a:lstStyle>
            <a:lvl1pPr algn="r" defTabSz="927100" eaLnBrk="0" hangingPunct="0">
              <a:defRPr sz="1200" b="0">
                <a:latin typeface="Times New Roman" panose="02020603050405020304" pitchFamily="18" charset="0"/>
              </a:defRPr>
            </a:lvl1pPr>
          </a:lstStyle>
          <a:p>
            <a:fld id="{1103E160-A289-48D1-BFEB-42FC7CD3211A}"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Arial" panose="020B0604020202020204" pitchFamily="34" charset="0"/>
        <a:ea typeface="+mn-ea"/>
        <a:cs typeface="+mn-cs"/>
      </a:defRPr>
    </a:lvl1pPr>
    <a:lvl2pPr marL="457200" algn="l" rtl="0" eaLnBrk="0" fontAlgn="base" hangingPunct="0">
      <a:spcBef>
        <a:spcPct val="30000"/>
      </a:spcBef>
      <a:spcAft>
        <a:spcPct val="0"/>
      </a:spcAft>
      <a:defRPr kumimoji="1" sz="1200" kern="1200">
        <a:solidFill>
          <a:schemeClr val="tx1"/>
        </a:solidFill>
        <a:latin typeface="Arial" panose="020B0604020202020204" pitchFamily="34" charset="0"/>
        <a:ea typeface="+mn-ea"/>
        <a:cs typeface="+mn-cs"/>
      </a:defRPr>
    </a:lvl2pPr>
    <a:lvl3pPr marL="914400" algn="l" rtl="0" eaLnBrk="0" fontAlgn="base" hangingPunct="0">
      <a:spcBef>
        <a:spcPct val="30000"/>
      </a:spcBef>
      <a:spcAft>
        <a:spcPct val="0"/>
      </a:spcAft>
      <a:defRPr kumimoji="1" sz="1200" kern="1200">
        <a:solidFill>
          <a:schemeClr val="tx1"/>
        </a:solidFill>
        <a:latin typeface="Arial" panose="020B0604020202020204" pitchFamily="34" charset="0"/>
        <a:ea typeface="+mn-ea"/>
        <a:cs typeface="+mn-cs"/>
      </a:defRPr>
    </a:lvl3pPr>
    <a:lvl4pPr marL="1371600" algn="l" rtl="0" eaLnBrk="0" fontAlgn="base" hangingPunct="0">
      <a:spcBef>
        <a:spcPct val="30000"/>
      </a:spcBef>
      <a:spcAft>
        <a:spcPct val="0"/>
      </a:spcAft>
      <a:defRPr kumimoji="1" sz="1200" kern="1200">
        <a:solidFill>
          <a:schemeClr val="tx1"/>
        </a:solidFill>
        <a:latin typeface="Arial" panose="020B0604020202020204" pitchFamily="34" charset="0"/>
        <a:ea typeface="+mn-ea"/>
        <a:cs typeface="+mn-cs"/>
      </a:defRPr>
    </a:lvl4pPr>
    <a:lvl5pPr marL="1828800" algn="l" rtl="0" eaLnBrk="0" fontAlgn="base" hangingPunct="0">
      <a:spcBef>
        <a:spcPct val="30000"/>
      </a:spcBef>
      <a:spcAft>
        <a:spcPct val="0"/>
      </a:spcAft>
      <a:defRPr kumimoji="1" sz="1200" kern="1200">
        <a:solidFill>
          <a:schemeClr val="tx1"/>
        </a:solidFill>
        <a:latin typeface="Arial" panose="020B0604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3088" name="Rectangle 16">
            <a:extLst>
              <a:ext uri="{FF2B5EF4-FFF2-40B4-BE49-F238E27FC236}">
                <a16:creationId xmlns:a16="http://schemas.microsoft.com/office/drawing/2014/main" id="{033FFD37-312C-4804-BEBA-858ADC13F788}"/>
              </a:ext>
            </a:extLst>
          </p:cNvPr>
          <p:cNvSpPr>
            <a:spLocks noGrp="1" noChangeArrowheads="1"/>
          </p:cNvSpPr>
          <p:nvPr>
            <p:ph type="ctrTitle" sz="quarter"/>
          </p:nvPr>
        </p:nvSpPr>
        <p:spPr>
          <a:xfrm>
            <a:off x="228600" y="1168984"/>
            <a:ext cx="5562600" cy="1774825"/>
          </a:xfrm>
        </p:spPr>
        <p:txBody>
          <a:bodyPr/>
          <a:lstStyle>
            <a:lvl1pPr>
              <a:lnSpc>
                <a:spcPct val="100000"/>
              </a:lnSpc>
              <a:defRPr sz="4800">
                <a:solidFill>
                  <a:schemeClr val="bg1"/>
                </a:solidFill>
              </a:defRPr>
            </a:lvl1pPr>
          </a:lstStyle>
          <a:p>
            <a:pPr lvl="0"/>
            <a:r>
              <a:rPr lang="en-US" altLang="en-US" noProof="0"/>
              <a:t>Click to edit Master title style</a:t>
            </a:r>
            <a:endParaRPr lang="en-US" altLang="en-US" noProof="0" dirty="0"/>
          </a:p>
        </p:txBody>
      </p:sp>
      <p:sp>
        <p:nvSpPr>
          <p:cNvPr id="3089" name="Rectangle 17">
            <a:extLst>
              <a:ext uri="{FF2B5EF4-FFF2-40B4-BE49-F238E27FC236}">
                <a16:creationId xmlns:a16="http://schemas.microsoft.com/office/drawing/2014/main" id="{9FDF63C2-6EDA-4ECF-9525-659CB8420084}"/>
              </a:ext>
            </a:extLst>
          </p:cNvPr>
          <p:cNvSpPr>
            <a:spLocks noGrp="1" noChangeArrowheads="1"/>
          </p:cNvSpPr>
          <p:nvPr>
            <p:ph type="subTitle" sz="quarter" idx="1"/>
          </p:nvPr>
        </p:nvSpPr>
        <p:spPr>
          <a:xfrm>
            <a:off x="228600" y="2997784"/>
            <a:ext cx="5562600" cy="990600"/>
          </a:xfrm>
        </p:spPr>
        <p:txBody>
          <a:bodyPr/>
          <a:lstStyle>
            <a:lvl1pPr marL="0" indent="0">
              <a:buFontTx/>
              <a:buNone/>
              <a:defRPr>
                <a:solidFill>
                  <a:schemeClr val="accent6"/>
                </a:solidFill>
              </a:defRPr>
            </a:lvl1pPr>
          </a:lstStyle>
          <a:p>
            <a:pPr lvl="0"/>
            <a:r>
              <a:rPr lang="en-US" altLang="en-US" noProof="0"/>
              <a:t>Click to edit Master subtitle style</a:t>
            </a:r>
            <a:endParaRPr lang="en-US" altLang="en-US" noProof="0" dirty="0"/>
          </a:p>
        </p:txBody>
      </p:sp>
      <p:sp>
        <p:nvSpPr>
          <p:cNvPr id="3093" name="Rectangle 21">
            <a:extLst>
              <a:ext uri="{FF2B5EF4-FFF2-40B4-BE49-F238E27FC236}">
                <a16:creationId xmlns:a16="http://schemas.microsoft.com/office/drawing/2014/main" id="{E9FEA671-C96A-483F-8E15-62C77F3AA8D3}"/>
              </a:ext>
            </a:extLst>
          </p:cNvPr>
          <p:cNvSpPr>
            <a:spLocks noGrp="1" noChangeArrowheads="1"/>
          </p:cNvSpPr>
          <p:nvPr>
            <p:ph type="dt" sz="quarter" idx="2"/>
          </p:nvPr>
        </p:nvSpPr>
        <p:spPr/>
        <p:txBody>
          <a:bodyPr/>
          <a:lstStyle>
            <a:lvl1pPr>
              <a:defRPr/>
            </a:lvl1pPr>
          </a:lstStyle>
          <a:p>
            <a:endParaRPr lang="en-US" altLang="en-US"/>
          </a:p>
        </p:txBody>
      </p:sp>
      <p:sp>
        <p:nvSpPr>
          <p:cNvPr id="3094" name="Rectangle 22">
            <a:extLst>
              <a:ext uri="{FF2B5EF4-FFF2-40B4-BE49-F238E27FC236}">
                <a16:creationId xmlns:a16="http://schemas.microsoft.com/office/drawing/2014/main" id="{6BBCA2E1-026C-40A4-98E3-CBD6AF10C696}"/>
              </a:ext>
            </a:extLst>
          </p:cNvPr>
          <p:cNvSpPr>
            <a:spLocks noGrp="1" noChangeArrowheads="1"/>
          </p:cNvSpPr>
          <p:nvPr>
            <p:ph type="ftr" sz="quarter" idx="3"/>
          </p:nvPr>
        </p:nvSpPr>
        <p:spPr/>
        <p:txBody>
          <a:bodyPr/>
          <a:lstStyle>
            <a:lvl1pPr>
              <a:defRPr/>
            </a:lvl1pPr>
          </a:lstStyle>
          <a:p>
            <a:endParaRPr lang="en-US" altLang="en-US"/>
          </a:p>
        </p:txBody>
      </p:sp>
      <p:sp>
        <p:nvSpPr>
          <p:cNvPr id="3095" name="Rectangle 23">
            <a:extLst>
              <a:ext uri="{FF2B5EF4-FFF2-40B4-BE49-F238E27FC236}">
                <a16:creationId xmlns:a16="http://schemas.microsoft.com/office/drawing/2014/main" id="{8E317669-F657-4DF7-B5B4-8485226B3BF3}"/>
              </a:ext>
            </a:extLst>
          </p:cNvPr>
          <p:cNvSpPr>
            <a:spLocks noGrp="1" noChangeArrowheads="1"/>
          </p:cNvSpPr>
          <p:nvPr>
            <p:ph type="sldNum" sz="quarter" idx="4"/>
          </p:nvPr>
        </p:nvSpPr>
        <p:spPr/>
        <p:txBody>
          <a:bodyPr/>
          <a:lstStyle>
            <a:lvl1pPr>
              <a:defRPr/>
            </a:lvl1pPr>
          </a:lstStyle>
          <a:p>
            <a:fld id="{F6185E84-3BBA-4A62-B801-0C8EBDF6073A}" type="slidenum">
              <a:rPr lang="en-US" altLang="en-US"/>
              <a:pPr/>
              <a:t>‹#›</a:t>
            </a:fld>
            <a:endParaRPr lang="en-US" altLang="en-US"/>
          </a:p>
        </p:txBody>
      </p:sp>
      <p:sp>
        <p:nvSpPr>
          <p:cNvPr id="3" name="Picture Placeholder 2">
            <a:extLst>
              <a:ext uri="{FF2B5EF4-FFF2-40B4-BE49-F238E27FC236}">
                <a16:creationId xmlns:a16="http://schemas.microsoft.com/office/drawing/2014/main" id="{32172E0E-705E-405D-88F3-95C1E0711628}"/>
              </a:ext>
            </a:extLst>
          </p:cNvPr>
          <p:cNvSpPr>
            <a:spLocks noGrp="1"/>
          </p:cNvSpPr>
          <p:nvPr>
            <p:ph type="pic" sz="quarter" idx="10"/>
          </p:nvPr>
        </p:nvSpPr>
        <p:spPr>
          <a:xfrm>
            <a:off x="0" y="3657600"/>
            <a:ext cx="9144000" cy="2563812"/>
          </a:xfrm>
        </p:spPr>
        <p:txBody>
          <a:bodyPr/>
          <a:lstStyle/>
          <a:p>
            <a:r>
              <a:rPr lang="en-US"/>
              <a:t>Click icon to add picture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F991E-00BB-4633-8D0E-CC3517DADF80}"/>
              </a:ext>
            </a:extLst>
          </p:cNvPr>
          <p:cNvSpPr>
            <a:spLocks noGrp="1"/>
          </p:cNvSpPr>
          <p:nvPr>
            <p:ph type="title"/>
          </p:nvPr>
        </p:nvSpPr>
        <p:spPr>
          <a:xfrm>
            <a:off x="228600" y="365125"/>
            <a:ext cx="78867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1177D24-EF00-4A48-9E31-28D8DA4B7BB3}"/>
              </a:ext>
            </a:extLst>
          </p:cNvPr>
          <p:cNvSpPr>
            <a:spLocks noGrp="1"/>
          </p:cNvSpPr>
          <p:nvPr>
            <p:ph type="body" idx="1"/>
          </p:nvPr>
        </p:nvSpPr>
        <p:spPr>
          <a:xfrm>
            <a:off x="228600"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09C6747-3950-49F2-ACDD-71EF9D8082B6}"/>
              </a:ext>
            </a:extLst>
          </p:cNvPr>
          <p:cNvSpPr>
            <a:spLocks noGrp="1"/>
          </p:cNvSpPr>
          <p:nvPr>
            <p:ph sz="half" idx="2"/>
          </p:nvPr>
        </p:nvSpPr>
        <p:spPr>
          <a:xfrm>
            <a:off x="228600" y="2505075"/>
            <a:ext cx="386873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E371A94-2736-4E56-A24A-239586C07753}"/>
              </a:ext>
            </a:extLst>
          </p:cNvPr>
          <p:cNvSpPr>
            <a:spLocks noGrp="1"/>
          </p:cNvSpPr>
          <p:nvPr>
            <p:ph type="body" sz="quarter" idx="3"/>
          </p:nvPr>
        </p:nvSpPr>
        <p:spPr>
          <a:xfrm>
            <a:off x="4227512"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1B660C3-37FB-4DD9-9C98-C6D4F2E05FF2}"/>
              </a:ext>
            </a:extLst>
          </p:cNvPr>
          <p:cNvSpPr>
            <a:spLocks noGrp="1"/>
          </p:cNvSpPr>
          <p:nvPr>
            <p:ph sz="quarter" idx="4"/>
          </p:nvPr>
        </p:nvSpPr>
        <p:spPr>
          <a:xfrm>
            <a:off x="4227512" y="2505075"/>
            <a:ext cx="38877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92CEC98-6B2A-4522-8859-F9535B2595AD}"/>
              </a:ext>
            </a:extLst>
          </p:cNvPr>
          <p:cNvSpPr>
            <a:spLocks noGrp="1"/>
          </p:cNvSpPr>
          <p:nvPr>
            <p:ph type="dt" sz="quarter" idx="10"/>
          </p:nvPr>
        </p:nvSpPr>
        <p:spPr/>
        <p:txBody>
          <a:bodyPr/>
          <a:lstStyle>
            <a:lvl1pPr>
              <a:defRPr/>
            </a:lvl1pPr>
          </a:lstStyle>
          <a:p>
            <a:endParaRPr lang="en-US" altLang="en-US"/>
          </a:p>
        </p:txBody>
      </p:sp>
      <p:sp>
        <p:nvSpPr>
          <p:cNvPr id="8" name="Footer Placeholder 7">
            <a:extLst>
              <a:ext uri="{FF2B5EF4-FFF2-40B4-BE49-F238E27FC236}">
                <a16:creationId xmlns:a16="http://schemas.microsoft.com/office/drawing/2014/main" id="{3215F4E8-918B-4BB6-950F-90EC792283F3}"/>
              </a:ext>
            </a:extLst>
          </p:cNvPr>
          <p:cNvSpPr>
            <a:spLocks noGrp="1"/>
          </p:cNvSpPr>
          <p:nvPr>
            <p:ph type="ftr" sz="quarter" idx="11"/>
          </p:nvPr>
        </p:nvSpPr>
        <p:spPr/>
        <p:txBody>
          <a:bodyPr/>
          <a:lstStyle>
            <a:lvl1pPr>
              <a:defRPr/>
            </a:lvl1pPr>
          </a:lstStyle>
          <a:p>
            <a:endParaRPr lang="en-US" altLang="en-US"/>
          </a:p>
        </p:txBody>
      </p:sp>
      <p:sp>
        <p:nvSpPr>
          <p:cNvPr id="9" name="Slide Number Placeholder 8">
            <a:extLst>
              <a:ext uri="{FF2B5EF4-FFF2-40B4-BE49-F238E27FC236}">
                <a16:creationId xmlns:a16="http://schemas.microsoft.com/office/drawing/2014/main" id="{98423D88-1FF0-4ADA-9ABF-D3B49BC0F5E3}"/>
              </a:ext>
            </a:extLst>
          </p:cNvPr>
          <p:cNvSpPr>
            <a:spLocks noGrp="1"/>
          </p:cNvSpPr>
          <p:nvPr>
            <p:ph type="sldNum" sz="quarter" idx="12"/>
          </p:nvPr>
        </p:nvSpPr>
        <p:spPr/>
        <p:txBody>
          <a:bodyPr/>
          <a:lstStyle>
            <a:lvl1pPr>
              <a:defRPr/>
            </a:lvl1pPr>
          </a:lstStyle>
          <a:p>
            <a:fld id="{ED23DE28-3B01-4F5A-9C8F-1245D5106DAF}" type="slidenum">
              <a:rPr lang="en-US" altLang="en-US"/>
              <a:pPr/>
              <a:t>‹#›</a:t>
            </a:fld>
            <a:endParaRPr lang="en-US" altLang="en-US"/>
          </a:p>
        </p:txBody>
      </p:sp>
    </p:spTree>
    <p:extLst>
      <p:ext uri="{BB962C8B-B14F-4D97-AF65-F5344CB8AC3E}">
        <p14:creationId xmlns:p14="http://schemas.microsoft.com/office/powerpoint/2010/main" val="1482862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BF359-5503-4849-917D-6B9A4C7C733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FABA0EB-BEE7-431C-B339-67E92634E818}"/>
              </a:ext>
            </a:extLst>
          </p:cNvPr>
          <p:cNvSpPr>
            <a:spLocks noGrp="1"/>
          </p:cNvSpPr>
          <p:nvPr>
            <p:ph type="dt" sz="quarter" idx="10"/>
          </p:nvPr>
        </p:nvSpPr>
        <p:spPr/>
        <p:txBody>
          <a:bodyPr/>
          <a:lstStyle>
            <a:lvl1pPr>
              <a:defRPr/>
            </a:lvl1pPr>
          </a:lstStyle>
          <a:p>
            <a:endParaRPr lang="en-US" altLang="en-US"/>
          </a:p>
        </p:txBody>
      </p:sp>
      <p:sp>
        <p:nvSpPr>
          <p:cNvPr id="4" name="Footer Placeholder 3">
            <a:extLst>
              <a:ext uri="{FF2B5EF4-FFF2-40B4-BE49-F238E27FC236}">
                <a16:creationId xmlns:a16="http://schemas.microsoft.com/office/drawing/2014/main" id="{E8F73505-AC28-47B3-B9E1-B5DB8125981C}"/>
              </a:ext>
            </a:extLst>
          </p:cNvPr>
          <p:cNvSpPr>
            <a:spLocks noGrp="1"/>
          </p:cNvSpPr>
          <p:nvPr>
            <p:ph type="ftr" sz="quarter" idx="11"/>
          </p:nvPr>
        </p:nvSpPr>
        <p:spPr/>
        <p:txBody>
          <a:bodyPr/>
          <a:lstStyle>
            <a:lvl1pPr>
              <a:defRPr/>
            </a:lvl1pPr>
          </a:lstStyle>
          <a:p>
            <a:endParaRPr lang="en-US" altLang="en-US"/>
          </a:p>
        </p:txBody>
      </p:sp>
      <p:sp>
        <p:nvSpPr>
          <p:cNvPr id="5" name="Slide Number Placeholder 4">
            <a:extLst>
              <a:ext uri="{FF2B5EF4-FFF2-40B4-BE49-F238E27FC236}">
                <a16:creationId xmlns:a16="http://schemas.microsoft.com/office/drawing/2014/main" id="{2BA493EE-8AD3-418D-95CB-CAB701885085}"/>
              </a:ext>
            </a:extLst>
          </p:cNvPr>
          <p:cNvSpPr>
            <a:spLocks noGrp="1"/>
          </p:cNvSpPr>
          <p:nvPr>
            <p:ph type="sldNum" sz="quarter" idx="12"/>
          </p:nvPr>
        </p:nvSpPr>
        <p:spPr/>
        <p:txBody>
          <a:bodyPr/>
          <a:lstStyle>
            <a:lvl1pPr>
              <a:defRPr/>
            </a:lvl1pPr>
          </a:lstStyle>
          <a:p>
            <a:fld id="{E38FC750-47BE-4513-BBEE-9D190D8A456A}" type="slidenum">
              <a:rPr lang="en-US" altLang="en-US"/>
              <a:pPr/>
              <a:t>‹#›</a:t>
            </a:fld>
            <a:endParaRPr lang="en-US" altLang="en-US"/>
          </a:p>
        </p:txBody>
      </p:sp>
    </p:spTree>
    <p:extLst>
      <p:ext uri="{BB962C8B-B14F-4D97-AF65-F5344CB8AC3E}">
        <p14:creationId xmlns:p14="http://schemas.microsoft.com/office/powerpoint/2010/main" val="13991630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tx1"/>
        </a:solidFill>
        <a:effectLst/>
      </p:bgPr>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4ADB00-DB60-40A8-B86D-3A1E3729EEC3}"/>
              </a:ext>
            </a:extLst>
          </p:cNvPr>
          <p:cNvSpPr>
            <a:spLocks noGrp="1"/>
          </p:cNvSpPr>
          <p:nvPr>
            <p:ph type="dt" sz="quarter" idx="10"/>
          </p:nvPr>
        </p:nvSpPr>
        <p:spPr/>
        <p:txBody>
          <a:bodyPr/>
          <a:lstStyle>
            <a:lvl1pPr>
              <a:defRPr/>
            </a:lvl1pPr>
          </a:lstStyle>
          <a:p>
            <a:endParaRPr lang="en-US" altLang="en-US"/>
          </a:p>
        </p:txBody>
      </p:sp>
      <p:sp>
        <p:nvSpPr>
          <p:cNvPr id="3" name="Footer Placeholder 2">
            <a:extLst>
              <a:ext uri="{FF2B5EF4-FFF2-40B4-BE49-F238E27FC236}">
                <a16:creationId xmlns:a16="http://schemas.microsoft.com/office/drawing/2014/main" id="{BF1C2675-5BB7-42F9-B7F9-7D5EF1FE4192}"/>
              </a:ext>
            </a:extLst>
          </p:cNvPr>
          <p:cNvSpPr>
            <a:spLocks noGrp="1"/>
          </p:cNvSpPr>
          <p:nvPr>
            <p:ph type="ftr" sz="quarter" idx="11"/>
          </p:nvPr>
        </p:nvSpPr>
        <p:spPr/>
        <p:txBody>
          <a:bodyPr/>
          <a:lstStyle>
            <a:lvl1pPr>
              <a:defRPr/>
            </a:lvl1pPr>
          </a:lstStyle>
          <a:p>
            <a:endParaRPr lang="en-US" altLang="en-US"/>
          </a:p>
        </p:txBody>
      </p:sp>
      <p:sp>
        <p:nvSpPr>
          <p:cNvPr id="4" name="Slide Number Placeholder 3">
            <a:extLst>
              <a:ext uri="{FF2B5EF4-FFF2-40B4-BE49-F238E27FC236}">
                <a16:creationId xmlns:a16="http://schemas.microsoft.com/office/drawing/2014/main" id="{B8602C2D-3198-411C-ACB9-2C558489FA7B}"/>
              </a:ext>
            </a:extLst>
          </p:cNvPr>
          <p:cNvSpPr>
            <a:spLocks noGrp="1"/>
          </p:cNvSpPr>
          <p:nvPr>
            <p:ph type="sldNum" sz="quarter" idx="12"/>
          </p:nvPr>
        </p:nvSpPr>
        <p:spPr/>
        <p:txBody>
          <a:bodyPr/>
          <a:lstStyle>
            <a:lvl1pPr>
              <a:defRPr/>
            </a:lvl1pPr>
          </a:lstStyle>
          <a:p>
            <a:fld id="{CEB52D52-414C-401E-9234-695397C5B046}" type="slidenum">
              <a:rPr lang="en-US" altLang="en-US"/>
              <a:pPr/>
              <a:t>‹#›</a:t>
            </a:fld>
            <a:endParaRPr lang="en-US" altLang="en-US"/>
          </a:p>
        </p:txBody>
      </p:sp>
    </p:spTree>
    <p:extLst>
      <p:ext uri="{BB962C8B-B14F-4D97-AF65-F5344CB8AC3E}">
        <p14:creationId xmlns:p14="http://schemas.microsoft.com/office/powerpoint/2010/main" val="272311084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AA64C6-9938-4EC5-922E-A977DE51EBA1}"/>
              </a:ext>
            </a:extLst>
          </p:cNvPr>
          <p:cNvSpPr>
            <a:spLocks noGrp="1"/>
          </p:cNvSpPr>
          <p:nvPr>
            <p:ph type="title"/>
          </p:nvPr>
        </p:nvSpPr>
        <p:spPr>
          <a:xfrm>
            <a:off x="630238" y="457200"/>
            <a:ext cx="2949575" cy="1600200"/>
          </a:xfrm>
        </p:spPr>
        <p:txBody>
          <a:bodyPr/>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FEECEDF-E7D7-4206-9CA7-8748B56ADCBA}"/>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6418AB-2122-4A83-8309-D2FAB34095C2}"/>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F159555-4992-4BE3-8341-A2F820EEBE8C}"/>
              </a:ext>
            </a:extLst>
          </p:cNvPr>
          <p:cNvSpPr>
            <a:spLocks noGrp="1"/>
          </p:cNvSpPr>
          <p:nvPr>
            <p:ph type="dt" sz="quarter"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8B03EE47-5CFA-49F5-B84A-9A1081C6C9AC}"/>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5424F6DE-C873-456B-A2FD-748ED7F065B4}"/>
              </a:ext>
            </a:extLst>
          </p:cNvPr>
          <p:cNvSpPr>
            <a:spLocks noGrp="1"/>
          </p:cNvSpPr>
          <p:nvPr>
            <p:ph type="sldNum" sz="quarter" idx="12"/>
          </p:nvPr>
        </p:nvSpPr>
        <p:spPr/>
        <p:txBody>
          <a:bodyPr/>
          <a:lstStyle>
            <a:lvl1pPr>
              <a:defRPr/>
            </a:lvl1pPr>
          </a:lstStyle>
          <a:p>
            <a:fld id="{A737B083-4684-40DF-A2AE-AF235D0F7A0C}" type="slidenum">
              <a:rPr lang="en-US" altLang="en-US"/>
              <a:pPr/>
              <a:t>‹#›</a:t>
            </a:fld>
            <a:endParaRPr lang="en-US" altLang="en-US"/>
          </a:p>
        </p:txBody>
      </p:sp>
    </p:spTree>
    <p:extLst>
      <p:ext uri="{BB962C8B-B14F-4D97-AF65-F5344CB8AC3E}">
        <p14:creationId xmlns:p14="http://schemas.microsoft.com/office/powerpoint/2010/main" val="426836757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8CF71-D7BE-4F72-9C8D-AEF67A22A6F8}"/>
              </a:ext>
            </a:extLst>
          </p:cNvPr>
          <p:cNvSpPr>
            <a:spLocks noGrp="1"/>
          </p:cNvSpPr>
          <p:nvPr>
            <p:ph type="title"/>
          </p:nvPr>
        </p:nvSpPr>
        <p:spPr>
          <a:xfrm>
            <a:off x="630238" y="457200"/>
            <a:ext cx="2949575" cy="1600200"/>
          </a:xfrm>
        </p:spPr>
        <p:txBody>
          <a:bodyPr/>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FA44A6-7261-4012-9A49-EB830F07086C}"/>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55CDCC6-C08E-46D5-95B6-D48B395CD7DF}"/>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17DFEA-7371-4FD1-BBCB-A59303B4627C}"/>
              </a:ext>
            </a:extLst>
          </p:cNvPr>
          <p:cNvSpPr>
            <a:spLocks noGrp="1"/>
          </p:cNvSpPr>
          <p:nvPr>
            <p:ph type="dt" sz="quarter"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583A6016-6765-43AE-9552-371850885D52}"/>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5FA92B79-940D-46C6-B299-7E575F993113}"/>
              </a:ext>
            </a:extLst>
          </p:cNvPr>
          <p:cNvSpPr>
            <a:spLocks noGrp="1"/>
          </p:cNvSpPr>
          <p:nvPr>
            <p:ph type="sldNum" sz="quarter" idx="12"/>
          </p:nvPr>
        </p:nvSpPr>
        <p:spPr/>
        <p:txBody>
          <a:bodyPr/>
          <a:lstStyle>
            <a:lvl1pPr>
              <a:defRPr/>
            </a:lvl1pPr>
          </a:lstStyle>
          <a:p>
            <a:fld id="{EA319985-A91F-4369-8DA4-CBDBDE867FE0}" type="slidenum">
              <a:rPr lang="en-US" altLang="en-US"/>
              <a:pPr/>
              <a:t>‹#›</a:t>
            </a:fld>
            <a:endParaRPr lang="en-US" altLang="en-US"/>
          </a:p>
        </p:txBody>
      </p:sp>
    </p:spTree>
    <p:extLst>
      <p:ext uri="{BB962C8B-B14F-4D97-AF65-F5344CB8AC3E}">
        <p14:creationId xmlns:p14="http://schemas.microsoft.com/office/powerpoint/2010/main" val="4930399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62762-5BEF-4E12-9C0E-D94D354D55E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70139F9-2CF1-487D-8E78-224FCD92B81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9AE54B-3EDB-46AA-B0AC-89B667EDB796}"/>
              </a:ext>
            </a:extLst>
          </p:cNvPr>
          <p:cNvSpPr>
            <a:spLocks noGrp="1"/>
          </p:cNvSpPr>
          <p:nvPr>
            <p:ph type="dt" sz="quarter"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8D6EF786-5118-4FBF-B328-48DFB5AEE356}"/>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32D9DB14-DBEC-4E21-BBD8-929AF7D8B3D3}"/>
              </a:ext>
            </a:extLst>
          </p:cNvPr>
          <p:cNvSpPr>
            <a:spLocks noGrp="1"/>
          </p:cNvSpPr>
          <p:nvPr>
            <p:ph type="sldNum" sz="quarter" idx="12"/>
          </p:nvPr>
        </p:nvSpPr>
        <p:spPr/>
        <p:txBody>
          <a:bodyPr/>
          <a:lstStyle>
            <a:lvl1pPr>
              <a:defRPr/>
            </a:lvl1pPr>
          </a:lstStyle>
          <a:p>
            <a:fld id="{F5380198-4080-4193-8EDA-79EFE56F2B28}" type="slidenum">
              <a:rPr lang="en-US" altLang="en-US"/>
              <a:pPr/>
              <a:t>‹#›</a:t>
            </a:fld>
            <a:endParaRPr lang="en-US" altLang="en-US"/>
          </a:p>
        </p:txBody>
      </p:sp>
    </p:spTree>
    <p:extLst>
      <p:ext uri="{BB962C8B-B14F-4D97-AF65-F5344CB8AC3E}">
        <p14:creationId xmlns:p14="http://schemas.microsoft.com/office/powerpoint/2010/main" val="11444537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bg>
      <p:bgPr>
        <a:solidFill>
          <a:schemeClr val="tx1"/>
        </a:solidFill>
        <a:effectLst/>
      </p:bgPr>
    </p:bg>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30E836-222B-4EA9-A9DB-41DAB3D20E5E}"/>
              </a:ext>
            </a:extLst>
          </p:cNvPr>
          <p:cNvSpPr>
            <a:spLocks noGrp="1"/>
          </p:cNvSpPr>
          <p:nvPr>
            <p:ph type="title" orient="vert"/>
          </p:nvPr>
        </p:nvSpPr>
        <p:spPr>
          <a:xfrm>
            <a:off x="6953250" y="274638"/>
            <a:ext cx="1962150" cy="5851525"/>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6FEA28B-A2BC-4758-99CF-8B6D947025CF}"/>
              </a:ext>
            </a:extLst>
          </p:cNvPr>
          <p:cNvSpPr>
            <a:spLocks noGrp="1"/>
          </p:cNvSpPr>
          <p:nvPr>
            <p:ph type="body" orient="vert" idx="1"/>
          </p:nvPr>
        </p:nvSpPr>
        <p:spPr>
          <a:xfrm>
            <a:off x="1066800" y="274638"/>
            <a:ext cx="573405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E2A33D-A3ED-4FAF-B2A3-A136BE857C87}"/>
              </a:ext>
            </a:extLst>
          </p:cNvPr>
          <p:cNvSpPr>
            <a:spLocks noGrp="1"/>
          </p:cNvSpPr>
          <p:nvPr>
            <p:ph type="dt" sz="quarter"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4C022549-D4D3-4C84-8887-9CEB5636CBCE}"/>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89DD4052-E8E8-4418-B216-33F2E12B25D2}"/>
              </a:ext>
            </a:extLst>
          </p:cNvPr>
          <p:cNvSpPr>
            <a:spLocks noGrp="1"/>
          </p:cNvSpPr>
          <p:nvPr>
            <p:ph type="sldNum" sz="quarter" idx="12"/>
          </p:nvPr>
        </p:nvSpPr>
        <p:spPr/>
        <p:txBody>
          <a:bodyPr/>
          <a:lstStyle>
            <a:lvl1pPr>
              <a:defRPr/>
            </a:lvl1pPr>
          </a:lstStyle>
          <a:p>
            <a:fld id="{535DAB5F-F399-4480-8665-1DEECCD74E26}" type="slidenum">
              <a:rPr lang="en-US" altLang="en-US"/>
              <a:pPr/>
              <a:t>‹#›</a:t>
            </a:fld>
            <a:endParaRPr lang="en-US" altLang="en-US"/>
          </a:p>
        </p:txBody>
      </p:sp>
    </p:spTree>
    <p:extLst>
      <p:ext uri="{BB962C8B-B14F-4D97-AF65-F5344CB8AC3E}">
        <p14:creationId xmlns:p14="http://schemas.microsoft.com/office/powerpoint/2010/main" val="6150438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Slide">
    <p:bg>
      <p:bgPr>
        <a:solidFill>
          <a:schemeClr val="tx1"/>
        </a:solidFill>
        <a:effectLst/>
      </p:bgPr>
    </p:bg>
    <p:spTree>
      <p:nvGrpSpPr>
        <p:cNvPr id="1" name=""/>
        <p:cNvGrpSpPr/>
        <p:nvPr/>
      </p:nvGrpSpPr>
      <p:grpSpPr>
        <a:xfrm>
          <a:off x="0" y="0"/>
          <a:ext cx="0" cy="0"/>
          <a:chOff x="0" y="0"/>
          <a:chExt cx="0" cy="0"/>
        </a:xfrm>
      </p:grpSpPr>
      <p:sp>
        <p:nvSpPr>
          <p:cNvPr id="3088" name="Rectangle 16">
            <a:extLst>
              <a:ext uri="{FF2B5EF4-FFF2-40B4-BE49-F238E27FC236}">
                <a16:creationId xmlns:a16="http://schemas.microsoft.com/office/drawing/2014/main" id="{033FFD37-312C-4804-BEBA-858ADC13F788}"/>
              </a:ext>
            </a:extLst>
          </p:cNvPr>
          <p:cNvSpPr>
            <a:spLocks noGrp="1" noChangeArrowheads="1"/>
          </p:cNvSpPr>
          <p:nvPr>
            <p:ph type="ctrTitle" sz="quarter"/>
          </p:nvPr>
        </p:nvSpPr>
        <p:spPr>
          <a:xfrm>
            <a:off x="228600" y="1168984"/>
            <a:ext cx="5562600" cy="1774825"/>
          </a:xfrm>
        </p:spPr>
        <p:txBody>
          <a:bodyPr/>
          <a:lstStyle>
            <a:lvl1pPr>
              <a:lnSpc>
                <a:spcPct val="100000"/>
              </a:lnSpc>
              <a:defRPr sz="4800">
                <a:solidFill>
                  <a:schemeClr val="accent2"/>
                </a:solidFill>
              </a:defRPr>
            </a:lvl1pPr>
          </a:lstStyle>
          <a:p>
            <a:pPr lvl="0"/>
            <a:r>
              <a:rPr lang="en-US" altLang="en-US" noProof="0"/>
              <a:t>Click to edit Master title style</a:t>
            </a:r>
            <a:endParaRPr lang="en-US" altLang="en-US" noProof="0" dirty="0"/>
          </a:p>
        </p:txBody>
      </p:sp>
      <p:sp>
        <p:nvSpPr>
          <p:cNvPr id="3089" name="Rectangle 17">
            <a:extLst>
              <a:ext uri="{FF2B5EF4-FFF2-40B4-BE49-F238E27FC236}">
                <a16:creationId xmlns:a16="http://schemas.microsoft.com/office/drawing/2014/main" id="{9FDF63C2-6EDA-4ECF-9525-659CB8420084}"/>
              </a:ext>
            </a:extLst>
          </p:cNvPr>
          <p:cNvSpPr>
            <a:spLocks noGrp="1" noChangeArrowheads="1"/>
          </p:cNvSpPr>
          <p:nvPr>
            <p:ph type="subTitle" sz="quarter" idx="1"/>
          </p:nvPr>
        </p:nvSpPr>
        <p:spPr>
          <a:xfrm>
            <a:off x="228600" y="2997784"/>
            <a:ext cx="5562600" cy="990600"/>
          </a:xfrm>
        </p:spPr>
        <p:txBody>
          <a:bodyPr/>
          <a:lstStyle>
            <a:lvl1pPr marL="0" indent="0">
              <a:buFontTx/>
              <a:buNone/>
              <a:defRPr>
                <a:solidFill>
                  <a:schemeClr val="tx1">
                    <a:lumMod val="50000"/>
                  </a:schemeClr>
                </a:solidFill>
              </a:defRPr>
            </a:lvl1pPr>
          </a:lstStyle>
          <a:p>
            <a:pPr lvl="0"/>
            <a:r>
              <a:rPr lang="en-US" altLang="en-US" noProof="0"/>
              <a:t>Click to edit Master subtitle style</a:t>
            </a:r>
            <a:endParaRPr lang="en-US" altLang="en-US" noProof="0" dirty="0"/>
          </a:p>
        </p:txBody>
      </p:sp>
      <p:sp>
        <p:nvSpPr>
          <p:cNvPr id="3093" name="Rectangle 21">
            <a:extLst>
              <a:ext uri="{FF2B5EF4-FFF2-40B4-BE49-F238E27FC236}">
                <a16:creationId xmlns:a16="http://schemas.microsoft.com/office/drawing/2014/main" id="{E9FEA671-C96A-483F-8E15-62C77F3AA8D3}"/>
              </a:ext>
            </a:extLst>
          </p:cNvPr>
          <p:cNvSpPr>
            <a:spLocks noGrp="1" noChangeArrowheads="1"/>
          </p:cNvSpPr>
          <p:nvPr>
            <p:ph type="dt" sz="quarter" idx="2"/>
          </p:nvPr>
        </p:nvSpPr>
        <p:spPr/>
        <p:txBody>
          <a:bodyPr/>
          <a:lstStyle>
            <a:lvl1pPr>
              <a:defRPr/>
            </a:lvl1pPr>
          </a:lstStyle>
          <a:p>
            <a:endParaRPr lang="en-US" altLang="en-US"/>
          </a:p>
        </p:txBody>
      </p:sp>
      <p:sp>
        <p:nvSpPr>
          <p:cNvPr id="3094" name="Rectangle 22">
            <a:extLst>
              <a:ext uri="{FF2B5EF4-FFF2-40B4-BE49-F238E27FC236}">
                <a16:creationId xmlns:a16="http://schemas.microsoft.com/office/drawing/2014/main" id="{6BBCA2E1-026C-40A4-98E3-CBD6AF10C696}"/>
              </a:ext>
            </a:extLst>
          </p:cNvPr>
          <p:cNvSpPr>
            <a:spLocks noGrp="1" noChangeArrowheads="1"/>
          </p:cNvSpPr>
          <p:nvPr>
            <p:ph type="ftr" sz="quarter" idx="3"/>
          </p:nvPr>
        </p:nvSpPr>
        <p:spPr/>
        <p:txBody>
          <a:bodyPr/>
          <a:lstStyle>
            <a:lvl1pPr>
              <a:defRPr/>
            </a:lvl1pPr>
          </a:lstStyle>
          <a:p>
            <a:endParaRPr lang="en-US" altLang="en-US"/>
          </a:p>
        </p:txBody>
      </p:sp>
      <p:sp>
        <p:nvSpPr>
          <p:cNvPr id="3095" name="Rectangle 23">
            <a:extLst>
              <a:ext uri="{FF2B5EF4-FFF2-40B4-BE49-F238E27FC236}">
                <a16:creationId xmlns:a16="http://schemas.microsoft.com/office/drawing/2014/main" id="{8E317669-F657-4DF7-B5B4-8485226B3BF3}"/>
              </a:ext>
            </a:extLst>
          </p:cNvPr>
          <p:cNvSpPr>
            <a:spLocks noGrp="1" noChangeArrowheads="1"/>
          </p:cNvSpPr>
          <p:nvPr>
            <p:ph type="sldNum" sz="quarter" idx="4"/>
          </p:nvPr>
        </p:nvSpPr>
        <p:spPr/>
        <p:txBody>
          <a:bodyPr/>
          <a:lstStyle>
            <a:lvl1pPr>
              <a:defRPr/>
            </a:lvl1pPr>
          </a:lstStyle>
          <a:p>
            <a:fld id="{F6185E84-3BBA-4A62-B801-0C8EBDF6073A}" type="slidenum">
              <a:rPr lang="en-US" altLang="en-US"/>
              <a:pPr/>
              <a:t>‹#›</a:t>
            </a:fld>
            <a:endParaRPr lang="en-US" altLang="en-US"/>
          </a:p>
        </p:txBody>
      </p:sp>
      <p:sp>
        <p:nvSpPr>
          <p:cNvPr id="3" name="Picture Placeholder 2">
            <a:extLst>
              <a:ext uri="{FF2B5EF4-FFF2-40B4-BE49-F238E27FC236}">
                <a16:creationId xmlns:a16="http://schemas.microsoft.com/office/drawing/2014/main" id="{32172E0E-705E-405D-88F3-95C1E0711628}"/>
              </a:ext>
            </a:extLst>
          </p:cNvPr>
          <p:cNvSpPr>
            <a:spLocks noGrp="1"/>
          </p:cNvSpPr>
          <p:nvPr>
            <p:ph type="pic" sz="quarter" idx="10"/>
          </p:nvPr>
        </p:nvSpPr>
        <p:spPr>
          <a:xfrm>
            <a:off x="0" y="3657600"/>
            <a:ext cx="9144000" cy="2563812"/>
          </a:xfrm>
        </p:spPr>
        <p:txBody>
          <a:bodyPr/>
          <a:lstStyle/>
          <a:p>
            <a:r>
              <a:rPr lang="en-US"/>
              <a:t>Click icon to add picture</a:t>
            </a:r>
          </a:p>
        </p:txBody>
      </p:sp>
    </p:spTree>
    <p:extLst>
      <p:ext uri="{BB962C8B-B14F-4D97-AF65-F5344CB8AC3E}">
        <p14:creationId xmlns:p14="http://schemas.microsoft.com/office/powerpoint/2010/main" val="295649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tx1"/>
        </a:solidFill>
        <a:effectLst/>
      </p:bgPr>
    </p:bg>
    <p:spTree>
      <p:nvGrpSpPr>
        <p:cNvPr id="1" name=""/>
        <p:cNvGrpSpPr/>
        <p:nvPr/>
      </p:nvGrpSpPr>
      <p:grpSpPr>
        <a:xfrm>
          <a:off x="0" y="0"/>
          <a:ext cx="0" cy="0"/>
          <a:chOff x="0" y="0"/>
          <a:chExt cx="0" cy="0"/>
        </a:xfrm>
      </p:grpSpPr>
      <p:sp>
        <p:nvSpPr>
          <p:cNvPr id="3088" name="Rectangle 16">
            <a:extLst>
              <a:ext uri="{FF2B5EF4-FFF2-40B4-BE49-F238E27FC236}">
                <a16:creationId xmlns:a16="http://schemas.microsoft.com/office/drawing/2014/main" id="{033FFD37-312C-4804-BEBA-858ADC13F788}"/>
              </a:ext>
            </a:extLst>
          </p:cNvPr>
          <p:cNvSpPr>
            <a:spLocks noGrp="1" noChangeArrowheads="1"/>
          </p:cNvSpPr>
          <p:nvPr>
            <p:ph type="ctrTitle" sz="quarter"/>
          </p:nvPr>
        </p:nvSpPr>
        <p:spPr>
          <a:xfrm>
            <a:off x="228600" y="1168984"/>
            <a:ext cx="5562600" cy="1774825"/>
          </a:xfrm>
        </p:spPr>
        <p:txBody>
          <a:bodyPr/>
          <a:lstStyle>
            <a:lvl1pPr>
              <a:lnSpc>
                <a:spcPct val="100000"/>
              </a:lnSpc>
              <a:defRPr sz="4800">
                <a:solidFill>
                  <a:schemeClr val="accent4">
                    <a:lumMod val="25000"/>
                  </a:schemeClr>
                </a:solidFill>
              </a:defRPr>
            </a:lvl1pPr>
          </a:lstStyle>
          <a:p>
            <a:pPr lvl="0"/>
            <a:r>
              <a:rPr lang="en-US" altLang="en-US" noProof="0"/>
              <a:t>Click to edit Master title style</a:t>
            </a:r>
            <a:endParaRPr lang="en-US" altLang="en-US" noProof="0" dirty="0"/>
          </a:p>
        </p:txBody>
      </p:sp>
      <p:sp>
        <p:nvSpPr>
          <p:cNvPr id="3089" name="Rectangle 17">
            <a:extLst>
              <a:ext uri="{FF2B5EF4-FFF2-40B4-BE49-F238E27FC236}">
                <a16:creationId xmlns:a16="http://schemas.microsoft.com/office/drawing/2014/main" id="{9FDF63C2-6EDA-4ECF-9525-659CB8420084}"/>
              </a:ext>
            </a:extLst>
          </p:cNvPr>
          <p:cNvSpPr>
            <a:spLocks noGrp="1" noChangeArrowheads="1"/>
          </p:cNvSpPr>
          <p:nvPr>
            <p:ph type="subTitle" sz="quarter" idx="1"/>
          </p:nvPr>
        </p:nvSpPr>
        <p:spPr>
          <a:xfrm>
            <a:off x="228600" y="2997784"/>
            <a:ext cx="5562600" cy="990600"/>
          </a:xfrm>
        </p:spPr>
        <p:txBody>
          <a:bodyPr/>
          <a:lstStyle>
            <a:lvl1pPr marL="0" indent="0">
              <a:buFontTx/>
              <a:buNone/>
              <a:defRPr>
                <a:solidFill>
                  <a:schemeClr val="accent4">
                    <a:lumMod val="75000"/>
                  </a:schemeClr>
                </a:solidFill>
              </a:defRPr>
            </a:lvl1pPr>
          </a:lstStyle>
          <a:p>
            <a:pPr lvl="0"/>
            <a:r>
              <a:rPr lang="en-US" altLang="en-US" noProof="0"/>
              <a:t>Click to edit Master subtitle style</a:t>
            </a:r>
            <a:endParaRPr lang="en-US" altLang="en-US" noProof="0" dirty="0"/>
          </a:p>
        </p:txBody>
      </p:sp>
      <p:sp>
        <p:nvSpPr>
          <p:cNvPr id="3093" name="Rectangle 21">
            <a:extLst>
              <a:ext uri="{FF2B5EF4-FFF2-40B4-BE49-F238E27FC236}">
                <a16:creationId xmlns:a16="http://schemas.microsoft.com/office/drawing/2014/main" id="{E9FEA671-C96A-483F-8E15-62C77F3AA8D3}"/>
              </a:ext>
            </a:extLst>
          </p:cNvPr>
          <p:cNvSpPr>
            <a:spLocks noGrp="1" noChangeArrowheads="1"/>
          </p:cNvSpPr>
          <p:nvPr>
            <p:ph type="dt" sz="quarter" idx="2"/>
          </p:nvPr>
        </p:nvSpPr>
        <p:spPr/>
        <p:txBody>
          <a:bodyPr/>
          <a:lstStyle>
            <a:lvl1pPr>
              <a:defRPr/>
            </a:lvl1pPr>
          </a:lstStyle>
          <a:p>
            <a:endParaRPr lang="en-US" altLang="en-US"/>
          </a:p>
        </p:txBody>
      </p:sp>
      <p:sp>
        <p:nvSpPr>
          <p:cNvPr id="3094" name="Rectangle 22">
            <a:extLst>
              <a:ext uri="{FF2B5EF4-FFF2-40B4-BE49-F238E27FC236}">
                <a16:creationId xmlns:a16="http://schemas.microsoft.com/office/drawing/2014/main" id="{6BBCA2E1-026C-40A4-98E3-CBD6AF10C696}"/>
              </a:ext>
            </a:extLst>
          </p:cNvPr>
          <p:cNvSpPr>
            <a:spLocks noGrp="1" noChangeArrowheads="1"/>
          </p:cNvSpPr>
          <p:nvPr>
            <p:ph type="ftr" sz="quarter" idx="3"/>
          </p:nvPr>
        </p:nvSpPr>
        <p:spPr/>
        <p:txBody>
          <a:bodyPr/>
          <a:lstStyle>
            <a:lvl1pPr>
              <a:defRPr/>
            </a:lvl1pPr>
          </a:lstStyle>
          <a:p>
            <a:endParaRPr lang="en-US" altLang="en-US"/>
          </a:p>
        </p:txBody>
      </p:sp>
      <p:sp>
        <p:nvSpPr>
          <p:cNvPr id="3095" name="Rectangle 23">
            <a:extLst>
              <a:ext uri="{FF2B5EF4-FFF2-40B4-BE49-F238E27FC236}">
                <a16:creationId xmlns:a16="http://schemas.microsoft.com/office/drawing/2014/main" id="{8E317669-F657-4DF7-B5B4-8485226B3BF3}"/>
              </a:ext>
            </a:extLst>
          </p:cNvPr>
          <p:cNvSpPr>
            <a:spLocks noGrp="1" noChangeArrowheads="1"/>
          </p:cNvSpPr>
          <p:nvPr>
            <p:ph type="sldNum" sz="quarter" idx="4"/>
          </p:nvPr>
        </p:nvSpPr>
        <p:spPr/>
        <p:txBody>
          <a:bodyPr/>
          <a:lstStyle>
            <a:lvl1pPr>
              <a:defRPr/>
            </a:lvl1pPr>
          </a:lstStyle>
          <a:p>
            <a:fld id="{F6185E84-3BBA-4A62-B801-0C8EBDF6073A}" type="slidenum">
              <a:rPr lang="en-US" altLang="en-US"/>
              <a:pPr/>
              <a:t>‹#›</a:t>
            </a:fld>
            <a:endParaRPr lang="en-US" altLang="en-US"/>
          </a:p>
        </p:txBody>
      </p:sp>
      <p:sp>
        <p:nvSpPr>
          <p:cNvPr id="3" name="Picture Placeholder 2">
            <a:extLst>
              <a:ext uri="{FF2B5EF4-FFF2-40B4-BE49-F238E27FC236}">
                <a16:creationId xmlns:a16="http://schemas.microsoft.com/office/drawing/2014/main" id="{32172E0E-705E-405D-88F3-95C1E0711628}"/>
              </a:ext>
            </a:extLst>
          </p:cNvPr>
          <p:cNvSpPr>
            <a:spLocks noGrp="1"/>
          </p:cNvSpPr>
          <p:nvPr>
            <p:ph type="pic" sz="quarter" idx="10"/>
          </p:nvPr>
        </p:nvSpPr>
        <p:spPr>
          <a:xfrm>
            <a:off x="0" y="3657600"/>
            <a:ext cx="9144000" cy="2563812"/>
          </a:xfrm>
        </p:spPr>
        <p:txBody>
          <a:bodyPr/>
          <a:lstStyle/>
          <a:p>
            <a:r>
              <a:rPr lang="en-US"/>
              <a:t>Click icon to add picture</a:t>
            </a:r>
          </a:p>
        </p:txBody>
      </p:sp>
    </p:spTree>
    <p:extLst>
      <p:ext uri="{BB962C8B-B14F-4D97-AF65-F5344CB8AC3E}">
        <p14:creationId xmlns:p14="http://schemas.microsoft.com/office/powerpoint/2010/main" val="4258797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F0DE8-8876-4872-95E2-EE8E996BD511}"/>
              </a:ext>
            </a:extLst>
          </p:cNvPr>
          <p:cNvSpPr>
            <a:spLocks noGrp="1"/>
          </p:cNvSpPr>
          <p:nvPr>
            <p:ph type="title"/>
          </p:nvPr>
        </p:nvSpPr>
        <p:spPr>
          <a:xfrm>
            <a:off x="0" y="-5448"/>
            <a:ext cx="4343400" cy="1752600"/>
          </a:xfrm>
          <a:solidFill>
            <a:schemeClr val="accent4">
              <a:lumMod val="10000"/>
            </a:schemeClr>
          </a:solidFill>
        </p:spPr>
        <p:txBody>
          <a:bodyPr lIns="274320" tIns="0" bIns="365760"/>
          <a:lstStyle>
            <a:lvl1pPr>
              <a:defRPr>
                <a:solidFill>
                  <a:schemeClr val="tx1"/>
                </a:solidFill>
                <a:latin typeface="Tw Cen MT" panose="020B0602020104020603" pitchFamily="34" charset="0"/>
              </a:defRPr>
            </a:lvl1pPr>
          </a:lstStyle>
          <a:p>
            <a:r>
              <a:rPr lang="en-US"/>
              <a:t>Click to edit Master title style</a:t>
            </a:r>
            <a:endParaRPr lang="en-US" dirty="0"/>
          </a:p>
        </p:txBody>
      </p:sp>
      <p:sp>
        <p:nvSpPr>
          <p:cNvPr id="10" name="Text Placeholder 9">
            <a:extLst>
              <a:ext uri="{FF2B5EF4-FFF2-40B4-BE49-F238E27FC236}">
                <a16:creationId xmlns:a16="http://schemas.microsoft.com/office/drawing/2014/main" id="{9F8D365C-6C83-441F-85FC-0AFA8C61FC7D}"/>
              </a:ext>
            </a:extLst>
          </p:cNvPr>
          <p:cNvSpPr>
            <a:spLocks noGrp="1"/>
          </p:cNvSpPr>
          <p:nvPr>
            <p:ph type="body" sz="quarter" idx="13" hasCustomPrompt="1"/>
          </p:nvPr>
        </p:nvSpPr>
        <p:spPr>
          <a:xfrm>
            <a:off x="533400" y="2543432"/>
            <a:ext cx="2895600" cy="762000"/>
          </a:xfrm>
          <a:noFill/>
          <a:ln w="28575">
            <a:solidFill>
              <a:schemeClr val="accent4">
                <a:lumMod val="10000"/>
              </a:schemeClr>
            </a:solidFill>
          </a:ln>
        </p:spPr>
        <p:txBody>
          <a:bodyPr/>
          <a:lstStyle>
            <a:lvl1pPr marL="0" indent="0" algn="l">
              <a:lnSpc>
                <a:spcPct val="150000"/>
              </a:lnSpc>
              <a:buNone/>
              <a:defRPr>
                <a:solidFill>
                  <a:schemeClr val="accent4">
                    <a:lumMod val="10000"/>
                  </a:schemeClr>
                </a:solidFill>
                <a:latin typeface="Tw Cen MT" panose="020B0602020104020603" pitchFamily="34" charset="0"/>
              </a:defRPr>
            </a:lvl1pPr>
          </a:lstStyle>
          <a:p>
            <a:pPr lvl="0"/>
            <a:r>
              <a:rPr lang="en-US" dirty="0"/>
              <a:t>EDIT MASTER TEXT</a:t>
            </a:r>
          </a:p>
        </p:txBody>
      </p:sp>
      <p:sp>
        <p:nvSpPr>
          <p:cNvPr id="17" name="Text Placeholder 16">
            <a:extLst>
              <a:ext uri="{FF2B5EF4-FFF2-40B4-BE49-F238E27FC236}">
                <a16:creationId xmlns:a16="http://schemas.microsoft.com/office/drawing/2014/main" id="{5D1FF333-7211-46D3-BBA6-9E236AC0E8A1}"/>
              </a:ext>
            </a:extLst>
          </p:cNvPr>
          <p:cNvSpPr>
            <a:spLocks noGrp="1"/>
          </p:cNvSpPr>
          <p:nvPr>
            <p:ph type="body" sz="quarter" idx="14" hasCustomPrompt="1"/>
          </p:nvPr>
        </p:nvSpPr>
        <p:spPr>
          <a:xfrm>
            <a:off x="533400" y="3962400"/>
            <a:ext cx="3810000" cy="2286000"/>
          </a:xfrm>
        </p:spPr>
        <p:txBody>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a:p>
            <a:pPr lvl="0"/>
            <a:r>
              <a:rPr lang="en-US" dirty="0"/>
              <a:t>At </a:t>
            </a:r>
            <a:r>
              <a:rPr lang="en-US" dirty="0" err="1"/>
              <a:t>vel</a:t>
            </a:r>
            <a:r>
              <a:rPr lang="en-US" dirty="0"/>
              <a:t> </a:t>
            </a:r>
            <a:r>
              <a:rPr lang="en-US" dirty="0" err="1"/>
              <a:t>errem</a:t>
            </a:r>
            <a:r>
              <a:rPr lang="en-US" dirty="0"/>
              <a:t> </a:t>
            </a:r>
            <a:r>
              <a:rPr lang="en-US" dirty="0" err="1"/>
              <a:t>solet</a:t>
            </a:r>
            <a:r>
              <a:rPr lang="en-US" dirty="0"/>
              <a:t> </a:t>
            </a:r>
            <a:r>
              <a:rPr lang="en-US" dirty="0" err="1"/>
              <a:t>graece</a:t>
            </a:r>
            <a:r>
              <a:rPr lang="en-US" dirty="0"/>
              <a:t>. </a:t>
            </a:r>
          </a:p>
          <a:p>
            <a:pPr lvl="0"/>
            <a:r>
              <a:rPr lang="en-US" dirty="0"/>
              <a:t>Ne duo populo </a:t>
            </a:r>
            <a:r>
              <a:rPr lang="en-US" dirty="0" err="1"/>
              <a:t>aperiri</a:t>
            </a:r>
            <a:r>
              <a:rPr lang="en-US" dirty="0"/>
              <a:t>, vis cu </a:t>
            </a:r>
            <a:r>
              <a:rPr lang="en-US" dirty="0" err="1"/>
              <a:t>audire</a:t>
            </a:r>
            <a:r>
              <a:rPr lang="en-US" dirty="0"/>
              <a:t> </a:t>
            </a:r>
            <a:r>
              <a:rPr lang="en-US" dirty="0" err="1"/>
              <a:t>dissentiunt</a:t>
            </a:r>
            <a:r>
              <a:rPr lang="en-US" dirty="0"/>
              <a:t>, </a:t>
            </a:r>
            <a:r>
              <a:rPr lang="en-US" dirty="0" err="1"/>
              <a:t>te</a:t>
            </a:r>
            <a:r>
              <a:rPr lang="en-US" dirty="0"/>
              <a:t> maiorum </a:t>
            </a:r>
            <a:r>
              <a:rPr lang="en-US" dirty="0" err="1"/>
              <a:t>tincidunt</a:t>
            </a:r>
            <a:r>
              <a:rPr lang="en-US" dirty="0"/>
              <a:t> </a:t>
            </a:r>
            <a:r>
              <a:rPr lang="en-US" dirty="0" err="1"/>
              <a:t>expetendis</a:t>
            </a:r>
            <a:r>
              <a:rPr lang="en-US" dirty="0"/>
              <a:t> quo. </a:t>
            </a:r>
          </a:p>
        </p:txBody>
      </p:sp>
      <p:sp>
        <p:nvSpPr>
          <p:cNvPr id="20" name="Text Placeholder 19">
            <a:extLst>
              <a:ext uri="{FF2B5EF4-FFF2-40B4-BE49-F238E27FC236}">
                <a16:creationId xmlns:a16="http://schemas.microsoft.com/office/drawing/2014/main" id="{ADAE510C-EAE0-4CA0-88FD-B088C6F8BFF3}"/>
              </a:ext>
            </a:extLst>
          </p:cNvPr>
          <p:cNvSpPr>
            <a:spLocks noGrp="1"/>
          </p:cNvSpPr>
          <p:nvPr>
            <p:ph type="body" sz="quarter" idx="16" hasCustomPrompt="1"/>
          </p:nvPr>
        </p:nvSpPr>
        <p:spPr>
          <a:xfrm>
            <a:off x="533400" y="3457832"/>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
        <p:nvSpPr>
          <p:cNvPr id="11" name="Text Placeholder 9">
            <a:extLst>
              <a:ext uri="{FF2B5EF4-FFF2-40B4-BE49-F238E27FC236}">
                <a16:creationId xmlns:a16="http://schemas.microsoft.com/office/drawing/2014/main" id="{10D619E0-4264-4A1A-AA2D-471771F905A4}"/>
              </a:ext>
            </a:extLst>
          </p:cNvPr>
          <p:cNvSpPr>
            <a:spLocks noGrp="1"/>
          </p:cNvSpPr>
          <p:nvPr>
            <p:ph type="body" sz="quarter" idx="17" hasCustomPrompt="1"/>
          </p:nvPr>
        </p:nvSpPr>
        <p:spPr>
          <a:xfrm>
            <a:off x="4800602" y="2543432"/>
            <a:ext cx="2895600" cy="762000"/>
          </a:xfrm>
          <a:noFill/>
          <a:ln w="28575">
            <a:solidFill>
              <a:schemeClr val="accent4">
                <a:lumMod val="10000"/>
              </a:schemeClr>
            </a:solidFill>
          </a:ln>
        </p:spPr>
        <p:txBody>
          <a:bodyPr/>
          <a:lstStyle>
            <a:lvl1pPr marL="0" indent="0" algn="l">
              <a:lnSpc>
                <a:spcPct val="150000"/>
              </a:lnSpc>
              <a:buNone/>
              <a:defRPr>
                <a:solidFill>
                  <a:schemeClr val="accent4">
                    <a:lumMod val="10000"/>
                  </a:schemeClr>
                </a:solidFill>
                <a:latin typeface="Tw Cen MT" panose="020B0602020104020603" pitchFamily="34" charset="0"/>
              </a:defRPr>
            </a:lvl1pPr>
          </a:lstStyle>
          <a:p>
            <a:pPr lvl="0"/>
            <a:r>
              <a:rPr lang="en-US" dirty="0"/>
              <a:t>EDIT MASTER TEXT</a:t>
            </a:r>
          </a:p>
        </p:txBody>
      </p:sp>
      <p:sp>
        <p:nvSpPr>
          <p:cNvPr id="12" name="Text Placeholder 16">
            <a:extLst>
              <a:ext uri="{FF2B5EF4-FFF2-40B4-BE49-F238E27FC236}">
                <a16:creationId xmlns:a16="http://schemas.microsoft.com/office/drawing/2014/main" id="{E5171615-9577-4512-B4FD-C01149C4F836}"/>
              </a:ext>
            </a:extLst>
          </p:cNvPr>
          <p:cNvSpPr>
            <a:spLocks noGrp="1"/>
          </p:cNvSpPr>
          <p:nvPr>
            <p:ph type="body" sz="quarter" idx="18" hasCustomPrompt="1"/>
          </p:nvPr>
        </p:nvSpPr>
        <p:spPr>
          <a:xfrm>
            <a:off x="4800602" y="3962400"/>
            <a:ext cx="3810000" cy="2286000"/>
          </a:xfrm>
        </p:spPr>
        <p:txBody>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a:p>
            <a:pPr lvl="0"/>
            <a:r>
              <a:rPr lang="en-US" dirty="0"/>
              <a:t>At </a:t>
            </a:r>
            <a:r>
              <a:rPr lang="en-US" dirty="0" err="1"/>
              <a:t>vel</a:t>
            </a:r>
            <a:r>
              <a:rPr lang="en-US" dirty="0"/>
              <a:t> </a:t>
            </a:r>
            <a:r>
              <a:rPr lang="en-US" dirty="0" err="1"/>
              <a:t>errem</a:t>
            </a:r>
            <a:r>
              <a:rPr lang="en-US" dirty="0"/>
              <a:t> </a:t>
            </a:r>
            <a:r>
              <a:rPr lang="en-US" dirty="0" err="1"/>
              <a:t>solet</a:t>
            </a:r>
            <a:r>
              <a:rPr lang="en-US" dirty="0"/>
              <a:t> </a:t>
            </a:r>
            <a:r>
              <a:rPr lang="en-US" dirty="0" err="1"/>
              <a:t>graece</a:t>
            </a:r>
            <a:r>
              <a:rPr lang="en-US" dirty="0"/>
              <a:t>. </a:t>
            </a:r>
          </a:p>
          <a:p>
            <a:pPr lvl="0"/>
            <a:r>
              <a:rPr lang="en-US" dirty="0"/>
              <a:t>Ne duo populo </a:t>
            </a:r>
            <a:r>
              <a:rPr lang="en-US" dirty="0" err="1"/>
              <a:t>aperiri</a:t>
            </a:r>
            <a:r>
              <a:rPr lang="en-US" dirty="0"/>
              <a:t>, vis cu </a:t>
            </a:r>
            <a:r>
              <a:rPr lang="en-US" dirty="0" err="1"/>
              <a:t>audire</a:t>
            </a:r>
            <a:r>
              <a:rPr lang="en-US" dirty="0"/>
              <a:t> </a:t>
            </a:r>
            <a:r>
              <a:rPr lang="en-US" dirty="0" err="1"/>
              <a:t>dissentiunt</a:t>
            </a:r>
            <a:r>
              <a:rPr lang="en-US" dirty="0"/>
              <a:t>, </a:t>
            </a:r>
            <a:r>
              <a:rPr lang="en-US" dirty="0" err="1"/>
              <a:t>te</a:t>
            </a:r>
            <a:r>
              <a:rPr lang="en-US" dirty="0"/>
              <a:t> maiorum </a:t>
            </a:r>
            <a:r>
              <a:rPr lang="en-US" dirty="0" err="1"/>
              <a:t>tincidunt</a:t>
            </a:r>
            <a:r>
              <a:rPr lang="en-US" dirty="0"/>
              <a:t> </a:t>
            </a:r>
            <a:r>
              <a:rPr lang="en-US" dirty="0" err="1"/>
              <a:t>expetendis</a:t>
            </a:r>
            <a:r>
              <a:rPr lang="en-US" dirty="0"/>
              <a:t> quo. </a:t>
            </a:r>
          </a:p>
        </p:txBody>
      </p:sp>
      <p:sp>
        <p:nvSpPr>
          <p:cNvPr id="13" name="Text Placeholder 19">
            <a:extLst>
              <a:ext uri="{FF2B5EF4-FFF2-40B4-BE49-F238E27FC236}">
                <a16:creationId xmlns:a16="http://schemas.microsoft.com/office/drawing/2014/main" id="{AFD661AF-BBCB-4BB4-B479-6C7660F74F07}"/>
              </a:ext>
            </a:extLst>
          </p:cNvPr>
          <p:cNvSpPr>
            <a:spLocks noGrp="1"/>
          </p:cNvSpPr>
          <p:nvPr>
            <p:ph type="body" sz="quarter" idx="19" hasCustomPrompt="1"/>
          </p:nvPr>
        </p:nvSpPr>
        <p:spPr>
          <a:xfrm>
            <a:off x="4800602" y="3457832"/>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Tree>
    <p:extLst>
      <p:ext uri="{BB962C8B-B14F-4D97-AF65-F5344CB8AC3E}">
        <p14:creationId xmlns:p14="http://schemas.microsoft.com/office/powerpoint/2010/main" val="379079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F0DE8-8876-4872-95E2-EE8E996BD511}"/>
              </a:ext>
            </a:extLst>
          </p:cNvPr>
          <p:cNvSpPr>
            <a:spLocks noGrp="1"/>
          </p:cNvSpPr>
          <p:nvPr>
            <p:ph type="title"/>
          </p:nvPr>
        </p:nvSpPr>
        <p:spPr>
          <a:xfrm>
            <a:off x="0" y="-5448"/>
            <a:ext cx="5791200" cy="1752600"/>
          </a:xfrm>
          <a:solidFill>
            <a:schemeClr val="bg1"/>
          </a:solidFill>
        </p:spPr>
        <p:txBody>
          <a:bodyPr lIns="274320" tIns="0" bIns="365760"/>
          <a:lstStyle>
            <a:lvl1pPr>
              <a:defRPr>
                <a:solidFill>
                  <a:schemeClr val="tx1"/>
                </a:solidFill>
                <a:latin typeface="Tw Cen MT" panose="020B0602020104020603" pitchFamily="34" charset="0"/>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5D1FF333-7211-46D3-BBA6-9E236AC0E8A1}"/>
              </a:ext>
            </a:extLst>
          </p:cNvPr>
          <p:cNvSpPr>
            <a:spLocks noGrp="1"/>
          </p:cNvSpPr>
          <p:nvPr>
            <p:ph type="body" sz="quarter" idx="14" hasCustomPrompt="1"/>
          </p:nvPr>
        </p:nvSpPr>
        <p:spPr>
          <a:xfrm>
            <a:off x="533398" y="4372232"/>
            <a:ext cx="3810000" cy="978729"/>
          </a:xfrm>
          <a:ln>
            <a:noFill/>
          </a:ln>
        </p:spPr>
        <p:txBody>
          <a:bodyPr>
            <a:spAutoFit/>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p:txBody>
      </p:sp>
      <p:sp>
        <p:nvSpPr>
          <p:cNvPr id="20" name="Text Placeholder 19">
            <a:extLst>
              <a:ext uri="{FF2B5EF4-FFF2-40B4-BE49-F238E27FC236}">
                <a16:creationId xmlns:a16="http://schemas.microsoft.com/office/drawing/2014/main" id="{ADAE510C-EAE0-4CA0-88FD-B088C6F8BFF3}"/>
              </a:ext>
            </a:extLst>
          </p:cNvPr>
          <p:cNvSpPr>
            <a:spLocks noGrp="1"/>
          </p:cNvSpPr>
          <p:nvPr>
            <p:ph type="body" sz="quarter" idx="16" hasCustomPrompt="1"/>
          </p:nvPr>
        </p:nvSpPr>
        <p:spPr>
          <a:xfrm>
            <a:off x="533398" y="3867664"/>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
        <p:nvSpPr>
          <p:cNvPr id="12" name="Text Placeholder 16">
            <a:extLst>
              <a:ext uri="{FF2B5EF4-FFF2-40B4-BE49-F238E27FC236}">
                <a16:creationId xmlns:a16="http://schemas.microsoft.com/office/drawing/2014/main" id="{E5171615-9577-4512-B4FD-C01149C4F836}"/>
              </a:ext>
            </a:extLst>
          </p:cNvPr>
          <p:cNvSpPr>
            <a:spLocks noGrp="1"/>
          </p:cNvSpPr>
          <p:nvPr>
            <p:ph type="body" sz="quarter" idx="18" hasCustomPrompt="1"/>
          </p:nvPr>
        </p:nvSpPr>
        <p:spPr>
          <a:xfrm>
            <a:off x="4800600" y="4372232"/>
            <a:ext cx="3810000" cy="1066800"/>
          </a:xfrm>
        </p:spPr>
        <p:txBody>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p:txBody>
      </p:sp>
      <p:sp>
        <p:nvSpPr>
          <p:cNvPr id="13" name="Text Placeholder 19">
            <a:extLst>
              <a:ext uri="{FF2B5EF4-FFF2-40B4-BE49-F238E27FC236}">
                <a16:creationId xmlns:a16="http://schemas.microsoft.com/office/drawing/2014/main" id="{AFD661AF-BBCB-4BB4-B479-6C7660F74F07}"/>
              </a:ext>
            </a:extLst>
          </p:cNvPr>
          <p:cNvSpPr>
            <a:spLocks noGrp="1"/>
          </p:cNvSpPr>
          <p:nvPr>
            <p:ph type="body" sz="quarter" idx="19" hasCustomPrompt="1"/>
          </p:nvPr>
        </p:nvSpPr>
        <p:spPr>
          <a:xfrm>
            <a:off x="4800600" y="3867664"/>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
        <p:nvSpPr>
          <p:cNvPr id="21" name="Text Placeholder 9">
            <a:extLst>
              <a:ext uri="{FF2B5EF4-FFF2-40B4-BE49-F238E27FC236}">
                <a16:creationId xmlns:a16="http://schemas.microsoft.com/office/drawing/2014/main" id="{D3615C5E-D3D6-4265-B9BF-1D1D5C98DFBA}"/>
              </a:ext>
            </a:extLst>
          </p:cNvPr>
          <p:cNvSpPr>
            <a:spLocks noGrp="1"/>
          </p:cNvSpPr>
          <p:nvPr>
            <p:ph type="body" sz="quarter" idx="13" hasCustomPrompt="1"/>
          </p:nvPr>
        </p:nvSpPr>
        <p:spPr>
          <a:xfrm>
            <a:off x="533398" y="3048000"/>
            <a:ext cx="2895600" cy="762000"/>
          </a:xfrm>
          <a:noFill/>
          <a:ln w="28575">
            <a:solidFill>
              <a:schemeClr val="bg1"/>
            </a:solidFill>
          </a:ln>
        </p:spPr>
        <p:txBody>
          <a:bodyPr/>
          <a:lstStyle>
            <a:lvl1pPr marL="0" indent="0" algn="l">
              <a:lnSpc>
                <a:spcPct val="150000"/>
              </a:lnSpc>
              <a:buNone/>
              <a:defRPr>
                <a:solidFill>
                  <a:schemeClr val="bg1"/>
                </a:solidFill>
                <a:latin typeface="Tw Cen MT" panose="020B0602020104020603" pitchFamily="34" charset="0"/>
              </a:defRPr>
            </a:lvl1pPr>
          </a:lstStyle>
          <a:p>
            <a:pPr lvl="0"/>
            <a:r>
              <a:rPr lang="en-US" dirty="0"/>
              <a:t>EDIT MASTER TEXT</a:t>
            </a:r>
          </a:p>
        </p:txBody>
      </p:sp>
      <p:sp>
        <p:nvSpPr>
          <p:cNvPr id="22" name="Text Placeholder 9">
            <a:extLst>
              <a:ext uri="{FF2B5EF4-FFF2-40B4-BE49-F238E27FC236}">
                <a16:creationId xmlns:a16="http://schemas.microsoft.com/office/drawing/2014/main" id="{A09E8D96-D2A3-4CB2-98DC-DAB2EFF31D92}"/>
              </a:ext>
            </a:extLst>
          </p:cNvPr>
          <p:cNvSpPr>
            <a:spLocks noGrp="1"/>
          </p:cNvSpPr>
          <p:nvPr>
            <p:ph type="body" sz="quarter" idx="17" hasCustomPrompt="1"/>
          </p:nvPr>
        </p:nvSpPr>
        <p:spPr>
          <a:xfrm>
            <a:off x="4800600" y="3048000"/>
            <a:ext cx="2895600" cy="762000"/>
          </a:xfrm>
          <a:noFill/>
          <a:ln w="28575">
            <a:solidFill>
              <a:schemeClr val="bg1"/>
            </a:solidFill>
          </a:ln>
        </p:spPr>
        <p:txBody>
          <a:bodyPr/>
          <a:lstStyle>
            <a:lvl1pPr marL="0" indent="0" algn="l">
              <a:lnSpc>
                <a:spcPct val="150000"/>
              </a:lnSpc>
              <a:buNone/>
              <a:defRPr>
                <a:solidFill>
                  <a:schemeClr val="bg1"/>
                </a:solidFill>
                <a:latin typeface="Tw Cen MT" panose="020B0602020104020603" pitchFamily="34" charset="0"/>
              </a:defRPr>
            </a:lvl1pPr>
          </a:lstStyle>
          <a:p>
            <a:pPr lvl="0"/>
            <a:r>
              <a:rPr lang="en-US" dirty="0"/>
              <a:t>EDIT MASTER TEXT</a:t>
            </a:r>
          </a:p>
        </p:txBody>
      </p:sp>
    </p:spTree>
    <p:extLst>
      <p:ext uri="{BB962C8B-B14F-4D97-AF65-F5344CB8AC3E}">
        <p14:creationId xmlns:p14="http://schemas.microsoft.com/office/powerpoint/2010/main" val="21064855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F0DE8-8876-4872-95E2-EE8E996BD511}"/>
              </a:ext>
            </a:extLst>
          </p:cNvPr>
          <p:cNvSpPr>
            <a:spLocks noGrp="1"/>
          </p:cNvSpPr>
          <p:nvPr>
            <p:ph type="title"/>
          </p:nvPr>
        </p:nvSpPr>
        <p:spPr>
          <a:xfrm>
            <a:off x="0" y="-5448"/>
            <a:ext cx="5791200" cy="1752600"/>
          </a:xfrm>
          <a:solidFill>
            <a:schemeClr val="bg1"/>
          </a:solidFill>
        </p:spPr>
        <p:txBody>
          <a:bodyPr lIns="274320" tIns="0" bIns="365760"/>
          <a:lstStyle>
            <a:lvl1pPr>
              <a:defRPr>
                <a:solidFill>
                  <a:schemeClr val="tx1"/>
                </a:solidFill>
                <a:latin typeface="Tw Cen MT" panose="020B0602020104020603" pitchFamily="34" charset="0"/>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5D1FF333-7211-46D3-BBA6-9E236AC0E8A1}"/>
              </a:ext>
            </a:extLst>
          </p:cNvPr>
          <p:cNvSpPr>
            <a:spLocks noGrp="1"/>
          </p:cNvSpPr>
          <p:nvPr>
            <p:ph type="body" sz="quarter" idx="14" hasCustomPrompt="1"/>
          </p:nvPr>
        </p:nvSpPr>
        <p:spPr>
          <a:xfrm>
            <a:off x="533400" y="2866768"/>
            <a:ext cx="3810000" cy="978729"/>
          </a:xfrm>
          <a:ln>
            <a:noFill/>
          </a:ln>
        </p:spPr>
        <p:txBody>
          <a:bodyPr>
            <a:spAutoFit/>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p:txBody>
      </p:sp>
      <p:sp>
        <p:nvSpPr>
          <p:cNvPr id="20" name="Text Placeholder 19">
            <a:extLst>
              <a:ext uri="{FF2B5EF4-FFF2-40B4-BE49-F238E27FC236}">
                <a16:creationId xmlns:a16="http://schemas.microsoft.com/office/drawing/2014/main" id="{ADAE510C-EAE0-4CA0-88FD-B088C6F8BFF3}"/>
              </a:ext>
            </a:extLst>
          </p:cNvPr>
          <p:cNvSpPr>
            <a:spLocks noGrp="1"/>
          </p:cNvSpPr>
          <p:nvPr>
            <p:ph type="body" sz="quarter" idx="16" hasCustomPrompt="1"/>
          </p:nvPr>
        </p:nvSpPr>
        <p:spPr>
          <a:xfrm>
            <a:off x="533400" y="2362200"/>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
        <p:nvSpPr>
          <p:cNvPr id="12" name="Text Placeholder 16">
            <a:extLst>
              <a:ext uri="{FF2B5EF4-FFF2-40B4-BE49-F238E27FC236}">
                <a16:creationId xmlns:a16="http://schemas.microsoft.com/office/drawing/2014/main" id="{E5171615-9577-4512-B4FD-C01149C4F836}"/>
              </a:ext>
            </a:extLst>
          </p:cNvPr>
          <p:cNvSpPr>
            <a:spLocks noGrp="1"/>
          </p:cNvSpPr>
          <p:nvPr>
            <p:ph type="body" sz="quarter" idx="18" hasCustomPrompt="1"/>
          </p:nvPr>
        </p:nvSpPr>
        <p:spPr>
          <a:xfrm>
            <a:off x="4800602" y="2866768"/>
            <a:ext cx="3810000" cy="1066800"/>
          </a:xfrm>
        </p:spPr>
        <p:txBody>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p:txBody>
      </p:sp>
      <p:sp>
        <p:nvSpPr>
          <p:cNvPr id="13" name="Text Placeholder 19">
            <a:extLst>
              <a:ext uri="{FF2B5EF4-FFF2-40B4-BE49-F238E27FC236}">
                <a16:creationId xmlns:a16="http://schemas.microsoft.com/office/drawing/2014/main" id="{AFD661AF-BBCB-4BB4-B479-6C7660F74F07}"/>
              </a:ext>
            </a:extLst>
          </p:cNvPr>
          <p:cNvSpPr>
            <a:spLocks noGrp="1"/>
          </p:cNvSpPr>
          <p:nvPr>
            <p:ph type="body" sz="quarter" idx="19" hasCustomPrompt="1"/>
          </p:nvPr>
        </p:nvSpPr>
        <p:spPr>
          <a:xfrm>
            <a:off x="4800602" y="2362200"/>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
        <p:nvSpPr>
          <p:cNvPr id="9" name="Text Placeholder 16">
            <a:extLst>
              <a:ext uri="{FF2B5EF4-FFF2-40B4-BE49-F238E27FC236}">
                <a16:creationId xmlns:a16="http://schemas.microsoft.com/office/drawing/2014/main" id="{02EFC67A-FC34-47CD-AF1E-DD431A3EC646}"/>
              </a:ext>
            </a:extLst>
          </p:cNvPr>
          <p:cNvSpPr>
            <a:spLocks noGrp="1"/>
          </p:cNvSpPr>
          <p:nvPr>
            <p:ph type="body" sz="quarter" idx="20" hasCustomPrompt="1"/>
          </p:nvPr>
        </p:nvSpPr>
        <p:spPr>
          <a:xfrm>
            <a:off x="533400" y="5000368"/>
            <a:ext cx="3810000" cy="1066800"/>
          </a:xfrm>
        </p:spPr>
        <p:txBody>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p:txBody>
      </p:sp>
      <p:sp>
        <p:nvSpPr>
          <p:cNvPr id="14" name="Text Placeholder 19">
            <a:extLst>
              <a:ext uri="{FF2B5EF4-FFF2-40B4-BE49-F238E27FC236}">
                <a16:creationId xmlns:a16="http://schemas.microsoft.com/office/drawing/2014/main" id="{302AC7DD-6CE8-4847-B776-B0E8C7B22F99}"/>
              </a:ext>
            </a:extLst>
          </p:cNvPr>
          <p:cNvSpPr>
            <a:spLocks noGrp="1"/>
          </p:cNvSpPr>
          <p:nvPr>
            <p:ph type="body" sz="quarter" idx="21" hasCustomPrompt="1"/>
          </p:nvPr>
        </p:nvSpPr>
        <p:spPr>
          <a:xfrm>
            <a:off x="533400" y="4495800"/>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
        <p:nvSpPr>
          <p:cNvPr id="15" name="Text Placeholder 16">
            <a:extLst>
              <a:ext uri="{FF2B5EF4-FFF2-40B4-BE49-F238E27FC236}">
                <a16:creationId xmlns:a16="http://schemas.microsoft.com/office/drawing/2014/main" id="{561CCDEF-0BA1-475A-8EFD-B27F7AE8671E}"/>
              </a:ext>
            </a:extLst>
          </p:cNvPr>
          <p:cNvSpPr>
            <a:spLocks noGrp="1"/>
          </p:cNvSpPr>
          <p:nvPr>
            <p:ph type="body" sz="quarter" idx="22" hasCustomPrompt="1"/>
          </p:nvPr>
        </p:nvSpPr>
        <p:spPr>
          <a:xfrm>
            <a:off x="4800602" y="5000368"/>
            <a:ext cx="3810000" cy="1066800"/>
          </a:xfrm>
        </p:spPr>
        <p:txBody>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p:txBody>
      </p:sp>
      <p:sp>
        <p:nvSpPr>
          <p:cNvPr id="16" name="Text Placeholder 19">
            <a:extLst>
              <a:ext uri="{FF2B5EF4-FFF2-40B4-BE49-F238E27FC236}">
                <a16:creationId xmlns:a16="http://schemas.microsoft.com/office/drawing/2014/main" id="{3F5EE435-82A4-4D6A-9AB1-75249ED493B3}"/>
              </a:ext>
            </a:extLst>
          </p:cNvPr>
          <p:cNvSpPr>
            <a:spLocks noGrp="1"/>
          </p:cNvSpPr>
          <p:nvPr>
            <p:ph type="body" sz="quarter" idx="23" hasCustomPrompt="1"/>
          </p:nvPr>
        </p:nvSpPr>
        <p:spPr>
          <a:xfrm>
            <a:off x="4800602" y="4495800"/>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Tree>
    <p:extLst>
      <p:ext uri="{BB962C8B-B14F-4D97-AF65-F5344CB8AC3E}">
        <p14:creationId xmlns:p14="http://schemas.microsoft.com/office/powerpoint/2010/main" val="2955367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Conten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CF0DE8-8876-4872-95E2-EE8E996BD511}"/>
              </a:ext>
            </a:extLst>
          </p:cNvPr>
          <p:cNvSpPr>
            <a:spLocks noGrp="1"/>
          </p:cNvSpPr>
          <p:nvPr>
            <p:ph type="title"/>
          </p:nvPr>
        </p:nvSpPr>
        <p:spPr>
          <a:xfrm>
            <a:off x="0" y="-5448"/>
            <a:ext cx="5791200" cy="1752600"/>
          </a:xfrm>
          <a:solidFill>
            <a:schemeClr val="accent2"/>
          </a:solidFill>
        </p:spPr>
        <p:txBody>
          <a:bodyPr lIns="274320" tIns="0" bIns="365760"/>
          <a:lstStyle>
            <a:lvl1pPr>
              <a:defRPr>
                <a:solidFill>
                  <a:schemeClr val="tx1"/>
                </a:solidFill>
                <a:latin typeface="Tw Cen MT" panose="020B0602020104020603" pitchFamily="34" charset="0"/>
              </a:defRPr>
            </a:lvl1pPr>
          </a:lstStyle>
          <a:p>
            <a:r>
              <a:rPr lang="en-US"/>
              <a:t>Click to edit Master title style</a:t>
            </a:r>
            <a:endParaRPr lang="en-US" dirty="0"/>
          </a:p>
        </p:txBody>
      </p:sp>
      <p:sp>
        <p:nvSpPr>
          <p:cNvPr id="17" name="Text Placeholder 16">
            <a:extLst>
              <a:ext uri="{FF2B5EF4-FFF2-40B4-BE49-F238E27FC236}">
                <a16:creationId xmlns:a16="http://schemas.microsoft.com/office/drawing/2014/main" id="{5D1FF333-7211-46D3-BBA6-9E236AC0E8A1}"/>
              </a:ext>
            </a:extLst>
          </p:cNvPr>
          <p:cNvSpPr>
            <a:spLocks noGrp="1"/>
          </p:cNvSpPr>
          <p:nvPr>
            <p:ph type="body" sz="quarter" idx="14" hasCustomPrompt="1"/>
          </p:nvPr>
        </p:nvSpPr>
        <p:spPr>
          <a:xfrm>
            <a:off x="533400" y="2866768"/>
            <a:ext cx="3810000" cy="978729"/>
          </a:xfrm>
          <a:ln>
            <a:noFill/>
          </a:ln>
        </p:spPr>
        <p:txBody>
          <a:bodyPr>
            <a:spAutoFit/>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p:txBody>
      </p:sp>
      <p:sp>
        <p:nvSpPr>
          <p:cNvPr id="20" name="Text Placeholder 19">
            <a:extLst>
              <a:ext uri="{FF2B5EF4-FFF2-40B4-BE49-F238E27FC236}">
                <a16:creationId xmlns:a16="http://schemas.microsoft.com/office/drawing/2014/main" id="{ADAE510C-EAE0-4CA0-88FD-B088C6F8BFF3}"/>
              </a:ext>
            </a:extLst>
          </p:cNvPr>
          <p:cNvSpPr>
            <a:spLocks noGrp="1"/>
          </p:cNvSpPr>
          <p:nvPr>
            <p:ph type="body" sz="quarter" idx="16" hasCustomPrompt="1"/>
          </p:nvPr>
        </p:nvSpPr>
        <p:spPr>
          <a:xfrm>
            <a:off x="533400" y="2362200"/>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
        <p:nvSpPr>
          <p:cNvPr id="12" name="Text Placeholder 16">
            <a:extLst>
              <a:ext uri="{FF2B5EF4-FFF2-40B4-BE49-F238E27FC236}">
                <a16:creationId xmlns:a16="http://schemas.microsoft.com/office/drawing/2014/main" id="{E5171615-9577-4512-B4FD-C01149C4F836}"/>
              </a:ext>
            </a:extLst>
          </p:cNvPr>
          <p:cNvSpPr>
            <a:spLocks noGrp="1"/>
          </p:cNvSpPr>
          <p:nvPr>
            <p:ph type="body" sz="quarter" idx="18" hasCustomPrompt="1"/>
          </p:nvPr>
        </p:nvSpPr>
        <p:spPr>
          <a:xfrm>
            <a:off x="4800602" y="2866768"/>
            <a:ext cx="3810000" cy="1066800"/>
          </a:xfrm>
        </p:spPr>
        <p:txBody>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p:txBody>
      </p:sp>
      <p:sp>
        <p:nvSpPr>
          <p:cNvPr id="13" name="Text Placeholder 19">
            <a:extLst>
              <a:ext uri="{FF2B5EF4-FFF2-40B4-BE49-F238E27FC236}">
                <a16:creationId xmlns:a16="http://schemas.microsoft.com/office/drawing/2014/main" id="{AFD661AF-BBCB-4BB4-B479-6C7660F74F07}"/>
              </a:ext>
            </a:extLst>
          </p:cNvPr>
          <p:cNvSpPr>
            <a:spLocks noGrp="1"/>
          </p:cNvSpPr>
          <p:nvPr>
            <p:ph type="body" sz="quarter" idx="19" hasCustomPrompt="1"/>
          </p:nvPr>
        </p:nvSpPr>
        <p:spPr>
          <a:xfrm>
            <a:off x="4800602" y="2362200"/>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
        <p:nvSpPr>
          <p:cNvPr id="9" name="Text Placeholder 16">
            <a:extLst>
              <a:ext uri="{FF2B5EF4-FFF2-40B4-BE49-F238E27FC236}">
                <a16:creationId xmlns:a16="http://schemas.microsoft.com/office/drawing/2014/main" id="{02EFC67A-FC34-47CD-AF1E-DD431A3EC646}"/>
              </a:ext>
            </a:extLst>
          </p:cNvPr>
          <p:cNvSpPr>
            <a:spLocks noGrp="1"/>
          </p:cNvSpPr>
          <p:nvPr>
            <p:ph type="body" sz="quarter" idx="20" hasCustomPrompt="1"/>
          </p:nvPr>
        </p:nvSpPr>
        <p:spPr>
          <a:xfrm>
            <a:off x="533400" y="5000368"/>
            <a:ext cx="3810000" cy="1066800"/>
          </a:xfrm>
        </p:spPr>
        <p:txBody>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p:txBody>
      </p:sp>
      <p:sp>
        <p:nvSpPr>
          <p:cNvPr id="14" name="Text Placeholder 19">
            <a:extLst>
              <a:ext uri="{FF2B5EF4-FFF2-40B4-BE49-F238E27FC236}">
                <a16:creationId xmlns:a16="http://schemas.microsoft.com/office/drawing/2014/main" id="{302AC7DD-6CE8-4847-B776-B0E8C7B22F99}"/>
              </a:ext>
            </a:extLst>
          </p:cNvPr>
          <p:cNvSpPr>
            <a:spLocks noGrp="1"/>
          </p:cNvSpPr>
          <p:nvPr>
            <p:ph type="body" sz="quarter" idx="21" hasCustomPrompt="1"/>
          </p:nvPr>
        </p:nvSpPr>
        <p:spPr>
          <a:xfrm>
            <a:off x="533400" y="4495800"/>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
        <p:nvSpPr>
          <p:cNvPr id="15" name="Text Placeholder 16">
            <a:extLst>
              <a:ext uri="{FF2B5EF4-FFF2-40B4-BE49-F238E27FC236}">
                <a16:creationId xmlns:a16="http://schemas.microsoft.com/office/drawing/2014/main" id="{561CCDEF-0BA1-475A-8EFD-B27F7AE8671E}"/>
              </a:ext>
            </a:extLst>
          </p:cNvPr>
          <p:cNvSpPr>
            <a:spLocks noGrp="1"/>
          </p:cNvSpPr>
          <p:nvPr>
            <p:ph type="body" sz="quarter" idx="22" hasCustomPrompt="1"/>
          </p:nvPr>
        </p:nvSpPr>
        <p:spPr>
          <a:xfrm>
            <a:off x="4800602" y="5000368"/>
            <a:ext cx="3810000" cy="1066800"/>
          </a:xfrm>
        </p:spPr>
        <p:txBody>
          <a:bodyPr/>
          <a:lstStyle>
            <a:lvl1pPr marL="0" indent="0" algn="l">
              <a:lnSpc>
                <a:spcPct val="100000"/>
              </a:lnSpc>
              <a:buFont typeface="Wingdings" panose="05000000000000000000" pitchFamily="2" charset="2"/>
              <a:buNone/>
              <a:defRPr sz="1600">
                <a:solidFill>
                  <a:schemeClr val="accent4">
                    <a:lumMod val="10000"/>
                  </a:schemeClr>
                </a:solidFill>
                <a:latin typeface="Tw Cen MT" panose="020B0602020104020603" pitchFamily="34" charset="0"/>
              </a:defRPr>
            </a:lvl1pPr>
            <a:lvl4pPr marL="1371600" indent="0">
              <a:buNone/>
              <a:defRPr/>
            </a:lvl4pPr>
          </a:lstStyle>
          <a:p>
            <a:pPr lvl="0"/>
            <a:r>
              <a:rPr lang="en-US" dirty="0"/>
              <a:t>Lorem ipsum dolor sit </a:t>
            </a:r>
            <a:r>
              <a:rPr lang="en-US" dirty="0" err="1"/>
              <a:t>amet</a:t>
            </a:r>
            <a:r>
              <a:rPr lang="en-US" dirty="0"/>
              <a:t>, quo </a:t>
            </a:r>
            <a:r>
              <a:rPr lang="en-US" dirty="0" err="1"/>
              <a:t>tota</a:t>
            </a:r>
            <a:r>
              <a:rPr lang="en-US" dirty="0"/>
              <a:t> </a:t>
            </a:r>
            <a:r>
              <a:rPr lang="en-US" dirty="0" err="1"/>
              <a:t>oratio</a:t>
            </a:r>
            <a:r>
              <a:rPr lang="en-US" dirty="0"/>
              <a:t> </a:t>
            </a:r>
            <a:r>
              <a:rPr lang="en-US" dirty="0" err="1"/>
              <a:t>appareat</a:t>
            </a:r>
            <a:r>
              <a:rPr lang="en-US" dirty="0"/>
              <a:t> et. </a:t>
            </a:r>
          </a:p>
          <a:p>
            <a:pPr lvl="0"/>
            <a:r>
              <a:rPr lang="en-US" dirty="0"/>
              <a:t>Cu </a:t>
            </a:r>
            <a:r>
              <a:rPr lang="en-US" dirty="0" err="1"/>
              <a:t>usu</a:t>
            </a:r>
            <a:r>
              <a:rPr lang="en-US" dirty="0"/>
              <a:t> </a:t>
            </a:r>
            <a:r>
              <a:rPr lang="en-US" dirty="0" err="1"/>
              <a:t>vidit</a:t>
            </a:r>
            <a:r>
              <a:rPr lang="en-US" dirty="0"/>
              <a:t> </a:t>
            </a:r>
            <a:r>
              <a:rPr lang="en-US" dirty="0" err="1"/>
              <a:t>aliquam</a:t>
            </a:r>
            <a:r>
              <a:rPr lang="en-US" dirty="0"/>
              <a:t> </a:t>
            </a:r>
            <a:r>
              <a:rPr lang="en-US" dirty="0" err="1"/>
              <a:t>principes</a:t>
            </a:r>
            <a:r>
              <a:rPr lang="en-US" dirty="0"/>
              <a:t>. </a:t>
            </a:r>
          </a:p>
        </p:txBody>
      </p:sp>
      <p:sp>
        <p:nvSpPr>
          <p:cNvPr id="16" name="Text Placeholder 19">
            <a:extLst>
              <a:ext uri="{FF2B5EF4-FFF2-40B4-BE49-F238E27FC236}">
                <a16:creationId xmlns:a16="http://schemas.microsoft.com/office/drawing/2014/main" id="{3F5EE435-82A4-4D6A-9AB1-75249ED493B3}"/>
              </a:ext>
            </a:extLst>
          </p:cNvPr>
          <p:cNvSpPr>
            <a:spLocks noGrp="1"/>
          </p:cNvSpPr>
          <p:nvPr>
            <p:ph type="body" sz="quarter" idx="23" hasCustomPrompt="1"/>
          </p:nvPr>
        </p:nvSpPr>
        <p:spPr>
          <a:xfrm>
            <a:off x="4800602" y="4495800"/>
            <a:ext cx="3810000" cy="457200"/>
          </a:xfrm>
          <a:noFill/>
        </p:spPr>
        <p:txBody>
          <a:bodyPr/>
          <a:lstStyle>
            <a:lvl1pPr marL="0" indent="0" algn="l">
              <a:buNone/>
              <a:defRPr sz="2400">
                <a:solidFill>
                  <a:schemeClr val="accent4">
                    <a:lumMod val="25000"/>
                  </a:schemeClr>
                </a:solidFill>
                <a:latin typeface="Tw Cen MT" panose="020B0602020104020603" pitchFamily="34" charset="0"/>
              </a:defRPr>
            </a:lvl1pPr>
            <a:lvl2pPr marL="457200" indent="0">
              <a:buNone/>
              <a:defRPr/>
            </a:lvl2pPr>
          </a:lstStyle>
          <a:p>
            <a:pPr lvl="0"/>
            <a:r>
              <a:rPr lang="en-US" dirty="0"/>
              <a:t>Second level</a:t>
            </a:r>
          </a:p>
        </p:txBody>
      </p:sp>
    </p:spTree>
    <p:extLst>
      <p:ext uri="{BB962C8B-B14F-4D97-AF65-F5344CB8AC3E}">
        <p14:creationId xmlns:p14="http://schemas.microsoft.com/office/powerpoint/2010/main" val="15118721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C096B-42F9-412D-9C8C-471A38EAE4C8}"/>
              </a:ext>
            </a:extLst>
          </p:cNvPr>
          <p:cNvSpPr>
            <a:spLocks noGrp="1"/>
          </p:cNvSpPr>
          <p:nvPr>
            <p:ph type="title"/>
          </p:nvPr>
        </p:nvSpPr>
        <p:spPr>
          <a:xfrm>
            <a:off x="228600" y="-6178"/>
            <a:ext cx="7886700" cy="2852737"/>
          </a:xfrm>
        </p:spPr>
        <p:txBody>
          <a:bodyPr/>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F905B5E-8E8A-4BBD-9F13-55693FFEF758}"/>
              </a:ext>
            </a:extLst>
          </p:cNvPr>
          <p:cNvSpPr>
            <a:spLocks noGrp="1"/>
          </p:cNvSpPr>
          <p:nvPr>
            <p:ph type="body" idx="1"/>
          </p:nvPr>
        </p:nvSpPr>
        <p:spPr>
          <a:xfrm>
            <a:off x="228600" y="2873547"/>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4" name="Date Placeholder 3">
            <a:extLst>
              <a:ext uri="{FF2B5EF4-FFF2-40B4-BE49-F238E27FC236}">
                <a16:creationId xmlns:a16="http://schemas.microsoft.com/office/drawing/2014/main" id="{5DC1EF36-29C0-4858-9C3A-501FB8EECB0A}"/>
              </a:ext>
            </a:extLst>
          </p:cNvPr>
          <p:cNvSpPr>
            <a:spLocks noGrp="1"/>
          </p:cNvSpPr>
          <p:nvPr>
            <p:ph type="dt" sz="quarter" idx="10"/>
          </p:nvPr>
        </p:nvSpPr>
        <p:spPr/>
        <p:txBody>
          <a:bodyPr/>
          <a:lstStyle>
            <a:lvl1pPr>
              <a:defRPr/>
            </a:lvl1pPr>
          </a:lstStyle>
          <a:p>
            <a:endParaRPr lang="en-US" altLang="en-US"/>
          </a:p>
        </p:txBody>
      </p:sp>
      <p:sp>
        <p:nvSpPr>
          <p:cNvPr id="5" name="Footer Placeholder 4">
            <a:extLst>
              <a:ext uri="{FF2B5EF4-FFF2-40B4-BE49-F238E27FC236}">
                <a16:creationId xmlns:a16="http://schemas.microsoft.com/office/drawing/2014/main" id="{108AB65B-E721-45DB-8512-E17C1F45BE1A}"/>
              </a:ext>
            </a:extLst>
          </p:cNvPr>
          <p:cNvSpPr>
            <a:spLocks noGrp="1"/>
          </p:cNvSpPr>
          <p:nvPr>
            <p:ph type="ftr" sz="quarter" idx="11"/>
          </p:nvPr>
        </p:nvSpPr>
        <p:spPr/>
        <p:txBody>
          <a:bodyPr/>
          <a:lstStyle>
            <a:lvl1pPr>
              <a:defRPr/>
            </a:lvl1pPr>
          </a:lstStyle>
          <a:p>
            <a:endParaRPr lang="en-US" altLang="en-US"/>
          </a:p>
        </p:txBody>
      </p:sp>
      <p:sp>
        <p:nvSpPr>
          <p:cNvPr id="6" name="Slide Number Placeholder 5">
            <a:extLst>
              <a:ext uri="{FF2B5EF4-FFF2-40B4-BE49-F238E27FC236}">
                <a16:creationId xmlns:a16="http://schemas.microsoft.com/office/drawing/2014/main" id="{DB419AB3-D5C5-4F63-846A-4BD5D0504482}"/>
              </a:ext>
            </a:extLst>
          </p:cNvPr>
          <p:cNvSpPr>
            <a:spLocks noGrp="1"/>
          </p:cNvSpPr>
          <p:nvPr>
            <p:ph type="sldNum" sz="quarter" idx="12"/>
          </p:nvPr>
        </p:nvSpPr>
        <p:spPr/>
        <p:txBody>
          <a:bodyPr/>
          <a:lstStyle>
            <a:lvl1pPr>
              <a:defRPr/>
            </a:lvl1pPr>
          </a:lstStyle>
          <a:p>
            <a:fld id="{AE29D05E-9216-401A-8226-EDCBE558BD7F}" type="slidenum">
              <a:rPr lang="en-US" altLang="en-US"/>
              <a:pPr/>
              <a:t>‹#›</a:t>
            </a:fld>
            <a:endParaRPr lang="en-US" altLang="en-US"/>
          </a:p>
        </p:txBody>
      </p:sp>
    </p:spTree>
    <p:extLst>
      <p:ext uri="{BB962C8B-B14F-4D97-AF65-F5344CB8AC3E}">
        <p14:creationId xmlns:p14="http://schemas.microsoft.com/office/powerpoint/2010/main" val="3884064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8CA91-D747-40C0-8AC4-9EA7D59A01AF}"/>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29D3C9B-0FC0-43C9-9FFD-3FCD832F2E88}"/>
              </a:ext>
            </a:extLst>
          </p:cNvPr>
          <p:cNvSpPr>
            <a:spLocks noGrp="1"/>
          </p:cNvSpPr>
          <p:nvPr>
            <p:ph sz="half" idx="1"/>
          </p:nvPr>
        </p:nvSpPr>
        <p:spPr>
          <a:xfrm>
            <a:off x="1066800" y="1600200"/>
            <a:ext cx="35814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D8DA895-DAC7-4443-947F-56C3799328CB}"/>
              </a:ext>
            </a:extLst>
          </p:cNvPr>
          <p:cNvSpPr>
            <a:spLocks noGrp="1"/>
          </p:cNvSpPr>
          <p:nvPr>
            <p:ph sz="half" idx="2"/>
          </p:nvPr>
        </p:nvSpPr>
        <p:spPr>
          <a:xfrm>
            <a:off x="4800600" y="1600200"/>
            <a:ext cx="3581400" cy="4525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D86D106-94DD-4A0E-930E-B9B3A44AF10D}"/>
              </a:ext>
            </a:extLst>
          </p:cNvPr>
          <p:cNvSpPr>
            <a:spLocks noGrp="1"/>
          </p:cNvSpPr>
          <p:nvPr>
            <p:ph type="dt" sz="quarter" idx="10"/>
          </p:nvPr>
        </p:nvSpPr>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B3CC34F9-E81D-4E85-B705-D4226CC12C02}"/>
              </a:ext>
            </a:extLst>
          </p:cNvPr>
          <p:cNvSpPr>
            <a:spLocks noGrp="1"/>
          </p:cNvSpPr>
          <p:nvPr>
            <p:ph type="ftr" sz="quarter" idx="11"/>
          </p:nvPr>
        </p:nvSpPr>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B2F7BF0A-8FBE-4F95-B651-F5CD4AD965C5}"/>
              </a:ext>
            </a:extLst>
          </p:cNvPr>
          <p:cNvSpPr>
            <a:spLocks noGrp="1"/>
          </p:cNvSpPr>
          <p:nvPr>
            <p:ph type="sldNum" sz="quarter" idx="12"/>
          </p:nvPr>
        </p:nvSpPr>
        <p:spPr/>
        <p:txBody>
          <a:bodyPr/>
          <a:lstStyle>
            <a:lvl1pPr>
              <a:defRPr/>
            </a:lvl1pPr>
          </a:lstStyle>
          <a:p>
            <a:fld id="{00FB20D9-8E3E-47E4-8B06-B34903E16648}" type="slidenum">
              <a:rPr lang="en-US" altLang="en-US"/>
              <a:pPr/>
              <a:t>‹#›</a:t>
            </a:fld>
            <a:endParaRPr lang="en-US" altLang="en-US"/>
          </a:p>
        </p:txBody>
      </p:sp>
    </p:spTree>
    <p:extLst>
      <p:ext uri="{BB962C8B-B14F-4D97-AF65-F5344CB8AC3E}">
        <p14:creationId xmlns:p14="http://schemas.microsoft.com/office/powerpoint/2010/main" val="39924841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36" name="Rectangle 12">
            <a:extLst>
              <a:ext uri="{FF2B5EF4-FFF2-40B4-BE49-F238E27FC236}">
                <a16:creationId xmlns:a16="http://schemas.microsoft.com/office/drawing/2014/main" id="{90E0EEB2-FD3F-41C9-A1C9-84CB5A4CE635}"/>
              </a:ext>
            </a:extLst>
          </p:cNvPr>
          <p:cNvSpPr>
            <a:spLocks noGrp="1" noChangeArrowheads="1"/>
          </p:cNvSpPr>
          <p:nvPr>
            <p:ph type="title"/>
          </p:nvPr>
        </p:nvSpPr>
        <p:spPr bwMode="auto">
          <a:xfrm>
            <a:off x="228600" y="198438"/>
            <a:ext cx="7848600" cy="11731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lvl="0"/>
            <a:r>
              <a:rPr lang="en-US" altLang="en-US"/>
              <a:t>Click to edit Master title style</a:t>
            </a:r>
            <a:endParaRPr lang="en-US" altLang="en-US" dirty="0"/>
          </a:p>
        </p:txBody>
      </p:sp>
      <p:sp>
        <p:nvSpPr>
          <p:cNvPr id="1037" name="Rectangle 13">
            <a:extLst>
              <a:ext uri="{FF2B5EF4-FFF2-40B4-BE49-F238E27FC236}">
                <a16:creationId xmlns:a16="http://schemas.microsoft.com/office/drawing/2014/main" id="{C723904C-3BA9-410E-8DFC-48CC8F39634B}"/>
              </a:ext>
            </a:extLst>
          </p:cNvPr>
          <p:cNvSpPr>
            <a:spLocks noGrp="1" noChangeArrowheads="1"/>
          </p:cNvSpPr>
          <p:nvPr>
            <p:ph type="body" idx="1"/>
          </p:nvPr>
        </p:nvSpPr>
        <p:spPr bwMode="auto">
          <a:xfrm>
            <a:off x="228600" y="1524000"/>
            <a:ext cx="73152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en-US" dirty="0"/>
              <a:t>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1041" name="Rectangle 17">
            <a:extLst>
              <a:ext uri="{FF2B5EF4-FFF2-40B4-BE49-F238E27FC236}">
                <a16:creationId xmlns:a16="http://schemas.microsoft.com/office/drawing/2014/main" id="{6E6AABE6-36D1-4381-8AAA-C9EE44F3DE9F}"/>
              </a:ext>
            </a:extLst>
          </p:cNvPr>
          <p:cNvSpPr>
            <a:spLocks noGrp="1" noChangeArrowheads="1"/>
          </p:cNvSpPr>
          <p:nvPr>
            <p:ph type="dt" sz="quarter" idx="2"/>
          </p:nvPr>
        </p:nvSpPr>
        <p:spPr bwMode="auto">
          <a:xfrm>
            <a:off x="228600" y="6400800"/>
            <a:ext cx="21336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kumimoji="1" sz="1200" b="0">
                <a:solidFill>
                  <a:srgbClr val="000000"/>
                </a:solidFill>
                <a:latin typeface="+mn-lt"/>
              </a:defRPr>
            </a:lvl1pPr>
          </a:lstStyle>
          <a:p>
            <a:endParaRPr lang="en-US" altLang="en-US"/>
          </a:p>
        </p:txBody>
      </p:sp>
      <p:sp>
        <p:nvSpPr>
          <p:cNvPr id="1042" name="Rectangle 18">
            <a:extLst>
              <a:ext uri="{FF2B5EF4-FFF2-40B4-BE49-F238E27FC236}">
                <a16:creationId xmlns:a16="http://schemas.microsoft.com/office/drawing/2014/main" id="{4B80DD04-FBF2-4417-9FF4-A013F2F45196}"/>
              </a:ext>
            </a:extLst>
          </p:cNvPr>
          <p:cNvSpPr>
            <a:spLocks noGrp="1" noChangeArrowheads="1"/>
          </p:cNvSpPr>
          <p:nvPr>
            <p:ph type="ftr" sz="quarter" idx="3"/>
          </p:nvPr>
        </p:nvSpPr>
        <p:spPr bwMode="auto">
          <a:xfrm>
            <a:off x="2590800" y="6400800"/>
            <a:ext cx="48768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kumimoji="1" sz="1200" b="0">
                <a:solidFill>
                  <a:srgbClr val="000000"/>
                </a:solidFill>
                <a:latin typeface="+mn-lt"/>
              </a:defRPr>
            </a:lvl1pPr>
          </a:lstStyle>
          <a:p>
            <a:endParaRPr lang="en-US" altLang="en-US"/>
          </a:p>
        </p:txBody>
      </p:sp>
      <p:sp>
        <p:nvSpPr>
          <p:cNvPr id="1043" name="Rectangle 19">
            <a:extLst>
              <a:ext uri="{FF2B5EF4-FFF2-40B4-BE49-F238E27FC236}">
                <a16:creationId xmlns:a16="http://schemas.microsoft.com/office/drawing/2014/main" id="{6D0F711E-3EB8-473F-BDAA-D689C7355627}"/>
              </a:ext>
            </a:extLst>
          </p:cNvPr>
          <p:cNvSpPr>
            <a:spLocks noGrp="1" noChangeArrowheads="1"/>
          </p:cNvSpPr>
          <p:nvPr>
            <p:ph type="sldNum" sz="quarter" idx="4"/>
          </p:nvPr>
        </p:nvSpPr>
        <p:spPr bwMode="auto">
          <a:xfrm>
            <a:off x="7696200" y="6400800"/>
            <a:ext cx="1295400" cy="3206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kumimoji="1" sz="1200" b="0">
                <a:solidFill>
                  <a:srgbClr val="000000"/>
                </a:solidFill>
                <a:latin typeface="+mn-lt"/>
              </a:defRPr>
            </a:lvl1pPr>
          </a:lstStyle>
          <a:p>
            <a:fld id="{2A06EEA7-BEE8-4AA3-A59F-9A228D37732C}" type="slidenum">
              <a:rPr lang="en-US" altLang="en-US"/>
              <a:pPr/>
              <a:t>‹#›</a:t>
            </a:fld>
            <a:endParaRPr lang="en-US" altLang="en-US"/>
          </a:p>
        </p:txBody>
      </p:sp>
    </p:spTree>
  </p:cSld>
  <p:clrMap bg1="dk2" tx1="lt1" bg2="dk1" tx2="lt2" accent1="accent1" accent2="accent2" accent3="accent3" accent4="accent4" accent5="accent5" accent6="accent6" hlink="hlink" folHlink="folHlink"/>
  <p:sldLayoutIdLst>
    <p:sldLayoutId id="2147483649" r:id="rId1"/>
    <p:sldLayoutId id="2147483663" r:id="rId2"/>
    <p:sldLayoutId id="2147483662" r:id="rId3"/>
    <p:sldLayoutId id="2147483650" r:id="rId4"/>
    <p:sldLayoutId id="2147483660" r:id="rId5"/>
    <p:sldLayoutId id="2147483661" r:id="rId6"/>
    <p:sldLayoutId id="2147483664" r:id="rId7"/>
    <p:sldLayoutId id="2147483651"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Lst>
  <p:txStyles>
    <p:titleStyle>
      <a:lvl1pPr algn="l" rtl="0" eaLnBrk="1" fontAlgn="base" hangingPunct="1">
        <a:lnSpc>
          <a:spcPct val="80000"/>
        </a:lnSpc>
        <a:spcBef>
          <a:spcPct val="0"/>
        </a:spcBef>
        <a:spcAft>
          <a:spcPct val="0"/>
        </a:spcAft>
        <a:defRPr sz="4000" kern="1200">
          <a:solidFill>
            <a:srgbClr val="000000"/>
          </a:solidFill>
          <a:latin typeface="+mj-lt"/>
          <a:ea typeface="+mj-ea"/>
          <a:cs typeface="+mj-cs"/>
        </a:defRPr>
      </a:lvl1pPr>
      <a:lvl2pPr algn="l" rtl="0" eaLnBrk="1" fontAlgn="base" hangingPunct="1">
        <a:lnSpc>
          <a:spcPct val="80000"/>
        </a:lnSpc>
        <a:spcBef>
          <a:spcPct val="0"/>
        </a:spcBef>
        <a:spcAft>
          <a:spcPct val="0"/>
        </a:spcAft>
        <a:defRPr sz="4000">
          <a:solidFill>
            <a:srgbClr val="000000"/>
          </a:solidFill>
          <a:latin typeface="Garamond" panose="02020404030301010803" pitchFamily="18" charset="0"/>
        </a:defRPr>
      </a:lvl2pPr>
      <a:lvl3pPr algn="l" rtl="0" eaLnBrk="1" fontAlgn="base" hangingPunct="1">
        <a:lnSpc>
          <a:spcPct val="80000"/>
        </a:lnSpc>
        <a:spcBef>
          <a:spcPct val="0"/>
        </a:spcBef>
        <a:spcAft>
          <a:spcPct val="0"/>
        </a:spcAft>
        <a:defRPr sz="4000">
          <a:solidFill>
            <a:srgbClr val="000000"/>
          </a:solidFill>
          <a:latin typeface="Garamond" panose="02020404030301010803" pitchFamily="18" charset="0"/>
        </a:defRPr>
      </a:lvl3pPr>
      <a:lvl4pPr algn="l" rtl="0" eaLnBrk="1" fontAlgn="base" hangingPunct="1">
        <a:lnSpc>
          <a:spcPct val="80000"/>
        </a:lnSpc>
        <a:spcBef>
          <a:spcPct val="0"/>
        </a:spcBef>
        <a:spcAft>
          <a:spcPct val="0"/>
        </a:spcAft>
        <a:defRPr sz="4000">
          <a:solidFill>
            <a:srgbClr val="000000"/>
          </a:solidFill>
          <a:latin typeface="Garamond" panose="02020404030301010803" pitchFamily="18" charset="0"/>
        </a:defRPr>
      </a:lvl4pPr>
      <a:lvl5pPr algn="l" rtl="0" eaLnBrk="1" fontAlgn="base" hangingPunct="1">
        <a:lnSpc>
          <a:spcPct val="80000"/>
        </a:lnSpc>
        <a:spcBef>
          <a:spcPct val="0"/>
        </a:spcBef>
        <a:spcAft>
          <a:spcPct val="0"/>
        </a:spcAft>
        <a:defRPr sz="4000">
          <a:solidFill>
            <a:srgbClr val="000000"/>
          </a:solidFill>
          <a:latin typeface="Garamond" panose="02020404030301010803" pitchFamily="18" charset="0"/>
        </a:defRPr>
      </a:lvl5pPr>
      <a:lvl6pPr marL="457200" algn="l" rtl="0" eaLnBrk="1" fontAlgn="base" hangingPunct="1">
        <a:lnSpc>
          <a:spcPct val="80000"/>
        </a:lnSpc>
        <a:spcBef>
          <a:spcPct val="0"/>
        </a:spcBef>
        <a:spcAft>
          <a:spcPct val="0"/>
        </a:spcAft>
        <a:defRPr sz="4000">
          <a:solidFill>
            <a:srgbClr val="000000"/>
          </a:solidFill>
          <a:latin typeface="Garamond" panose="02020404030301010803" pitchFamily="18" charset="0"/>
        </a:defRPr>
      </a:lvl6pPr>
      <a:lvl7pPr marL="914400" algn="l" rtl="0" eaLnBrk="1" fontAlgn="base" hangingPunct="1">
        <a:lnSpc>
          <a:spcPct val="80000"/>
        </a:lnSpc>
        <a:spcBef>
          <a:spcPct val="0"/>
        </a:spcBef>
        <a:spcAft>
          <a:spcPct val="0"/>
        </a:spcAft>
        <a:defRPr sz="4000">
          <a:solidFill>
            <a:srgbClr val="000000"/>
          </a:solidFill>
          <a:latin typeface="Garamond" panose="02020404030301010803" pitchFamily="18" charset="0"/>
        </a:defRPr>
      </a:lvl7pPr>
      <a:lvl8pPr marL="1371600" algn="l" rtl="0" eaLnBrk="1" fontAlgn="base" hangingPunct="1">
        <a:lnSpc>
          <a:spcPct val="80000"/>
        </a:lnSpc>
        <a:spcBef>
          <a:spcPct val="0"/>
        </a:spcBef>
        <a:spcAft>
          <a:spcPct val="0"/>
        </a:spcAft>
        <a:defRPr sz="4000">
          <a:solidFill>
            <a:srgbClr val="000000"/>
          </a:solidFill>
          <a:latin typeface="Garamond" panose="02020404030301010803" pitchFamily="18" charset="0"/>
        </a:defRPr>
      </a:lvl8pPr>
      <a:lvl9pPr marL="1828800" algn="l" rtl="0" eaLnBrk="1" fontAlgn="base" hangingPunct="1">
        <a:lnSpc>
          <a:spcPct val="80000"/>
        </a:lnSpc>
        <a:spcBef>
          <a:spcPct val="0"/>
        </a:spcBef>
        <a:spcAft>
          <a:spcPct val="0"/>
        </a:spcAft>
        <a:defRPr sz="4000">
          <a:solidFill>
            <a:srgbClr val="000000"/>
          </a:solidFill>
          <a:latin typeface="Garamond" panose="02020404030301010803" pitchFamily="18" charset="0"/>
        </a:defRPr>
      </a:lvl9pPr>
    </p:titleStyle>
    <p:bodyStyle>
      <a:lvl1pPr marL="342900" indent="-342900" algn="l" rtl="0" eaLnBrk="1" fontAlgn="base" hangingPunct="1">
        <a:spcBef>
          <a:spcPct val="60000"/>
        </a:spcBef>
        <a:spcAft>
          <a:spcPct val="0"/>
        </a:spcAft>
        <a:buClr>
          <a:srgbClr val="000000"/>
        </a:buClr>
        <a:buChar char="•"/>
        <a:defRPr sz="2800" kern="1200">
          <a:solidFill>
            <a:srgbClr val="000000"/>
          </a:solidFill>
          <a:latin typeface="+mn-lt"/>
          <a:ea typeface="+mn-ea"/>
          <a:cs typeface="+mn-cs"/>
        </a:defRPr>
      </a:lvl1pPr>
      <a:lvl2pPr marL="742950" indent="-285750" algn="l" rtl="0" eaLnBrk="1" fontAlgn="base" hangingPunct="1">
        <a:spcBef>
          <a:spcPct val="20000"/>
        </a:spcBef>
        <a:spcAft>
          <a:spcPct val="0"/>
        </a:spcAft>
        <a:buClr>
          <a:srgbClr val="000000"/>
        </a:buClr>
        <a:buFont typeface="Garamond" panose="02020404030301010803" pitchFamily="18" charset="0"/>
        <a:buChar char="−"/>
        <a:defRPr sz="2400" kern="1200">
          <a:solidFill>
            <a:srgbClr val="000000"/>
          </a:solidFill>
          <a:latin typeface="+mn-lt"/>
          <a:ea typeface="+mn-ea"/>
          <a:cs typeface="+mn-cs"/>
        </a:defRPr>
      </a:lvl2pPr>
      <a:lvl3pPr marL="1143000" indent="-228600" algn="l" rtl="0" eaLnBrk="1" fontAlgn="base" hangingPunct="1">
        <a:spcBef>
          <a:spcPct val="20000"/>
        </a:spcBef>
        <a:spcAft>
          <a:spcPct val="0"/>
        </a:spcAft>
        <a:buClr>
          <a:srgbClr val="000000"/>
        </a:buClr>
        <a:buChar char="•"/>
        <a:defRPr sz="2000" kern="1200">
          <a:solidFill>
            <a:srgbClr val="000000"/>
          </a:solidFill>
          <a:latin typeface="+mn-lt"/>
          <a:ea typeface="+mn-ea"/>
          <a:cs typeface="+mn-cs"/>
        </a:defRPr>
      </a:lvl3pPr>
      <a:lvl4pPr marL="1600200" indent="-228600" algn="l" rtl="0" eaLnBrk="1" fontAlgn="base" hangingPunct="1">
        <a:spcBef>
          <a:spcPct val="20000"/>
        </a:spcBef>
        <a:spcAft>
          <a:spcPct val="0"/>
        </a:spcAft>
        <a:buClr>
          <a:srgbClr val="000000"/>
        </a:buClr>
        <a:buFont typeface="Garamond" panose="02020404030301010803" pitchFamily="18" charset="0"/>
        <a:buChar char="−"/>
        <a:defRPr sz="1600" kern="1200">
          <a:solidFill>
            <a:srgbClr val="000000"/>
          </a:solidFill>
          <a:latin typeface="+mn-lt"/>
          <a:ea typeface="+mn-ea"/>
          <a:cs typeface="+mn-cs"/>
        </a:defRPr>
      </a:lvl4pPr>
      <a:lvl5pPr marL="2057400" indent="-228600" algn="l" rtl="0" eaLnBrk="1" fontAlgn="base" hangingPunct="1">
        <a:spcBef>
          <a:spcPct val="20000"/>
        </a:spcBef>
        <a:spcAft>
          <a:spcPct val="0"/>
        </a:spcAft>
        <a:buClr>
          <a:srgbClr val="000000"/>
        </a:buClr>
        <a:buChar char="•"/>
        <a:defRPr sz="16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8.png"/><Relationship Id="rId1" Type="http://schemas.openxmlformats.org/officeDocument/2006/relationships/slideLayout" Target="../slideLayouts/slideLayout5.xml"/><Relationship Id="rId6" Type="http://schemas.openxmlformats.org/officeDocument/2006/relationships/image" Target="../media/image12.gif"/><Relationship Id="rId5" Type="http://schemas.openxmlformats.org/officeDocument/2006/relationships/image" Target="../media/image11.gif"/><Relationship Id="rId4" Type="http://schemas.openxmlformats.org/officeDocument/2006/relationships/image" Target="../media/image10.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1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23.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4FBE6F28-115A-4C41-8772-7B722F04B073}"/>
              </a:ext>
            </a:extLst>
          </p:cNvPr>
          <p:cNvSpPr txBox="1">
            <a:spLocks/>
          </p:cNvSpPr>
          <p:nvPr/>
        </p:nvSpPr>
        <p:spPr bwMode="auto">
          <a:xfrm>
            <a:off x="0" y="6019800"/>
            <a:ext cx="9144000" cy="838200"/>
          </a:xfrm>
          <a:prstGeom prst="rect">
            <a:avLst/>
          </a:prstGeom>
          <a:solidFill>
            <a:srgbClr val="0000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p>
            <a:pPr marL="0" marR="0" lvl="0" indent="0" algn="ctr" defTabSz="914400" rtl="0" eaLnBrk="1" fontAlgn="base" latinLnBrk="0" hangingPunct="1">
              <a:lnSpc>
                <a:spcPct val="100000"/>
              </a:lnSpc>
              <a:spcBef>
                <a:spcPts val="1200"/>
              </a:spcBef>
              <a:spcAft>
                <a:spcPts val="600"/>
              </a:spcAft>
              <a:buClrTx/>
              <a:buSzTx/>
              <a:buFontTx/>
              <a:buNone/>
              <a:tabLst/>
              <a:defRPr/>
            </a:pPr>
            <a:endParaRPr kumimoji="0" lang="en-US" sz="3600" b="0" i="0" u="none" strike="noStrike" kern="1200" cap="none" spc="0" normalizeH="0" baseline="0" noProof="0" dirty="0">
              <a:ln>
                <a:noFill/>
              </a:ln>
              <a:solidFill>
                <a:schemeClr val="tx1"/>
              </a:solidFill>
              <a:effectLst/>
              <a:uLnTx/>
              <a:uFillTx/>
              <a:latin typeface="Comic Sans MS" pitchFamily="66" charset="0"/>
              <a:ea typeface="+mj-ea"/>
              <a:cs typeface="+mj-cs"/>
            </a:endParaRPr>
          </a:p>
        </p:txBody>
      </p:sp>
      <p:pic>
        <p:nvPicPr>
          <p:cNvPr id="10" name="Picture 9" descr="concrete, circular parking lot">
            <a:extLst>
              <a:ext uri="{FF2B5EF4-FFF2-40B4-BE49-F238E27FC236}">
                <a16:creationId xmlns:a16="http://schemas.microsoft.com/office/drawing/2014/main" id="{28C88A35-BDD3-4A7E-BD0C-2A9609F8D6F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a:effectLst>
            <a:outerShdw blurRad="50800" dist="50800" dir="5400000" algn="ctr" rotWithShape="0">
              <a:srgbClr val="000000">
                <a:alpha val="20000"/>
              </a:srgbClr>
            </a:outerShdw>
          </a:effectLst>
        </p:spPr>
      </p:pic>
      <p:sp>
        <p:nvSpPr>
          <p:cNvPr id="8" name="Rectangle 7" descr="rectangle">
            <a:extLst>
              <a:ext uri="{FF2B5EF4-FFF2-40B4-BE49-F238E27FC236}">
                <a16:creationId xmlns:a16="http://schemas.microsoft.com/office/drawing/2014/main" id="{C7E520CF-88E1-403C-B6CF-D43E06F49CCC}"/>
              </a:ext>
            </a:extLst>
          </p:cNvPr>
          <p:cNvSpPr/>
          <p:nvPr/>
        </p:nvSpPr>
        <p:spPr bwMode="auto">
          <a:xfrm>
            <a:off x="0" y="6019800"/>
            <a:ext cx="9144000" cy="838200"/>
          </a:xfrm>
          <a:prstGeom prst="rect">
            <a:avLst/>
          </a:prstGeom>
          <a:solidFill>
            <a:schemeClr val="accent4">
              <a:lumMod val="10000"/>
              <a:alpha val="80000"/>
            </a:scheme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sp>
        <p:nvSpPr>
          <p:cNvPr id="12" name="Title 1">
            <a:extLst>
              <a:ext uri="{FF2B5EF4-FFF2-40B4-BE49-F238E27FC236}">
                <a16:creationId xmlns:a16="http://schemas.microsoft.com/office/drawing/2014/main" id="{4FBE6F28-115A-4C41-8772-7B722F04B073}"/>
              </a:ext>
            </a:extLst>
          </p:cNvPr>
          <p:cNvSpPr>
            <a:spLocks noGrp="1"/>
          </p:cNvSpPr>
          <p:nvPr>
            <p:ph type="ctrTitle" sz="quarter"/>
          </p:nvPr>
        </p:nvSpPr>
        <p:spPr>
          <a:xfrm>
            <a:off x="0" y="6019800"/>
            <a:ext cx="9144000" cy="838200"/>
          </a:xfrm>
          <a:solidFill>
            <a:srgbClr val="000000"/>
          </a:solidFill>
        </p:spPr>
        <p:txBody>
          <a:bodyPr/>
          <a:lstStyle/>
          <a:p>
            <a:pPr algn="ctr">
              <a:spcBef>
                <a:spcPts val="1200"/>
              </a:spcBef>
              <a:spcAft>
                <a:spcPts val="600"/>
              </a:spcAft>
            </a:pPr>
            <a:r>
              <a:rPr lang="en-US" sz="3600" dirty="0">
                <a:latin typeface="Comic Sans MS" pitchFamily="66" charset="0"/>
              </a:rPr>
              <a:t>Identification of Higgs Boson!!</a:t>
            </a:r>
            <a:endParaRPr lang="en-US" sz="3600" dirty="0">
              <a:solidFill>
                <a:schemeClr val="tx1"/>
              </a:solidFill>
              <a:latin typeface="Comic Sans MS" pitchFamily="66" charset="0"/>
            </a:endParaRPr>
          </a:p>
        </p:txBody>
      </p:sp>
      <p:pic>
        <p:nvPicPr>
          <p:cNvPr id="7" name="Picture 6" descr="LiveEventsCropped.gif"/>
          <p:cNvPicPr>
            <a:picLocks noChangeAspect="1"/>
          </p:cNvPicPr>
          <p:nvPr/>
        </p:nvPicPr>
        <p:blipFill>
          <a:blip r:embed="rId3" cstate="print"/>
          <a:stretch>
            <a:fillRect/>
          </a:stretch>
        </p:blipFill>
        <p:spPr>
          <a:xfrm>
            <a:off x="1" y="0"/>
            <a:ext cx="9143999" cy="6019800"/>
          </a:xfrm>
          <a:prstGeom prst="rect">
            <a:avLst/>
          </a:prstGeom>
        </p:spPr>
      </p:pic>
      <p:pic>
        <p:nvPicPr>
          <p:cNvPr id="1026" name="Picture 2" descr="G:\Z - Mega Project\Images\atlas-logo-regular-white.png"/>
          <p:cNvPicPr>
            <a:picLocks noChangeAspect="1" noChangeArrowheads="1"/>
          </p:cNvPicPr>
          <p:nvPr/>
        </p:nvPicPr>
        <p:blipFill>
          <a:blip r:embed="rId4" cstate="print"/>
          <a:srcRect/>
          <a:stretch>
            <a:fillRect/>
          </a:stretch>
        </p:blipFill>
        <p:spPr bwMode="auto">
          <a:xfrm>
            <a:off x="7010400" y="5250180"/>
            <a:ext cx="1981200" cy="693420"/>
          </a:xfrm>
          <a:prstGeom prst="rect">
            <a:avLst/>
          </a:prstGeom>
          <a:noFill/>
        </p:spPr>
      </p:pic>
      <p:pic>
        <p:nvPicPr>
          <p:cNvPr id="1027" name="Picture 3" descr="G:\Z - Mega Project\Images\200px-CERN_logo.svg.png"/>
          <p:cNvPicPr>
            <a:picLocks noChangeAspect="1" noChangeArrowheads="1"/>
          </p:cNvPicPr>
          <p:nvPr/>
        </p:nvPicPr>
        <p:blipFill>
          <a:blip r:embed="rId5" cstate="print"/>
          <a:srcRect/>
          <a:stretch>
            <a:fillRect/>
          </a:stretch>
        </p:blipFill>
        <p:spPr bwMode="auto">
          <a:xfrm>
            <a:off x="186179" y="152400"/>
            <a:ext cx="1414021" cy="1371600"/>
          </a:xfrm>
          <a:prstGeom prst="rect">
            <a:avLst/>
          </a:prstGeom>
          <a:noFill/>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blinds(horizontal)">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0" name="Rectangle 12">
            <a:extLst>
              <a:ext uri="{FF2B5EF4-FFF2-40B4-BE49-F238E27FC236}">
                <a16:creationId xmlns:a16="http://schemas.microsoft.com/office/drawing/2014/main" id="{1B907B64-3D82-4985-8F36-1D8E028F1A82}"/>
              </a:ext>
            </a:extLst>
          </p:cNvPr>
          <p:cNvSpPr>
            <a:spLocks noGrp="1" noChangeArrowheads="1"/>
          </p:cNvSpPr>
          <p:nvPr>
            <p:ph type="title"/>
          </p:nvPr>
        </p:nvSpPr>
        <p:spPr>
          <a:xfrm>
            <a:off x="0" y="-5448"/>
            <a:ext cx="4343400" cy="1752600"/>
          </a:xfrm>
        </p:spPr>
        <p:txBody>
          <a:bodyPr/>
          <a:lstStyle/>
          <a:p>
            <a:r>
              <a:rPr lang="en-US" altLang="en-US" dirty="0"/>
              <a:t>Methodology &amp; Implementation</a:t>
            </a:r>
          </a:p>
        </p:txBody>
      </p:sp>
      <p:sp>
        <p:nvSpPr>
          <p:cNvPr id="2" name="Text Placeholder 1">
            <a:extLst>
              <a:ext uri="{FF2B5EF4-FFF2-40B4-BE49-F238E27FC236}">
                <a16:creationId xmlns:a16="http://schemas.microsoft.com/office/drawing/2014/main" id="{B651FFF3-6315-47A7-AA06-6459D76CF71E}"/>
              </a:ext>
            </a:extLst>
          </p:cNvPr>
          <p:cNvSpPr>
            <a:spLocks noGrp="1"/>
          </p:cNvSpPr>
          <p:nvPr>
            <p:ph type="body" sz="quarter" idx="14"/>
          </p:nvPr>
        </p:nvSpPr>
        <p:spPr>
          <a:xfrm>
            <a:off x="381000" y="2286000"/>
            <a:ext cx="3962400" cy="3581400"/>
          </a:xfrm>
        </p:spPr>
        <p:txBody>
          <a:bodyPr/>
          <a:lstStyle/>
          <a:p>
            <a:r>
              <a:rPr lang="en-US" sz="1800" dirty="0">
                <a:latin typeface="Comic Sans MS" pitchFamily="66" charset="0"/>
              </a:rPr>
              <a:t>As the data would be available by the ATLAS Experiment of CERN Laboratories, we will be analyzing the Data, i.e. performing all the concepts of the Data Analytics Paradigm.</a:t>
            </a:r>
          </a:p>
          <a:p>
            <a:r>
              <a:rPr lang="en-US" sz="1800" dirty="0">
                <a:latin typeface="Comic Sans MS" pitchFamily="66" charset="0"/>
              </a:rPr>
              <a:t>Then, we will be using ML Approach, i.e. use the Machine Learning Algorithm to separate the Background(noise) from the Signals(intended Higgs-Boson particles)</a:t>
            </a:r>
          </a:p>
        </p:txBody>
      </p:sp>
      <p:sp>
        <p:nvSpPr>
          <p:cNvPr id="6" name="Text Placeholder 5">
            <a:extLst>
              <a:ext uri="{FF2B5EF4-FFF2-40B4-BE49-F238E27FC236}">
                <a16:creationId xmlns:a16="http://schemas.microsoft.com/office/drawing/2014/main" id="{4A231863-5AFC-4E48-920A-32F3EB3FC3A7}"/>
              </a:ext>
            </a:extLst>
          </p:cNvPr>
          <p:cNvSpPr>
            <a:spLocks noGrp="1"/>
          </p:cNvSpPr>
          <p:nvPr>
            <p:ph type="body" sz="quarter" idx="18"/>
          </p:nvPr>
        </p:nvSpPr>
        <p:spPr>
          <a:xfrm>
            <a:off x="4724400" y="381000"/>
            <a:ext cx="4038600" cy="6248400"/>
          </a:xfrm>
        </p:spPr>
        <p:txBody>
          <a:bodyPr/>
          <a:lstStyle/>
          <a:p>
            <a:r>
              <a:rPr lang="en-US" sz="1800" dirty="0">
                <a:latin typeface="Comic Sans MS" pitchFamily="66" charset="0"/>
              </a:rPr>
              <a:t>  </a:t>
            </a:r>
          </a:p>
          <a:p>
            <a:endParaRPr lang="en-US" sz="1800" dirty="0">
              <a:latin typeface="Comic Sans MS" pitchFamily="66" charset="0"/>
            </a:endParaRPr>
          </a:p>
          <a:p>
            <a:endParaRPr lang="en-US" sz="1800" dirty="0">
              <a:latin typeface="Comic Sans MS" pitchFamily="66" charset="0"/>
            </a:endParaRPr>
          </a:p>
          <a:p>
            <a:r>
              <a:rPr lang="en-US" sz="1800" dirty="0">
                <a:latin typeface="Comic Sans MS" pitchFamily="66" charset="0"/>
              </a:rPr>
              <a:t>Further, we intend to use following ML Algorithms :</a:t>
            </a:r>
          </a:p>
          <a:p>
            <a:r>
              <a:rPr lang="en-US" sz="1700" dirty="0">
                <a:latin typeface="Comic Sans MS" pitchFamily="66" charset="0"/>
              </a:rPr>
              <a:t>1] KNN –  K-nearest neighbors</a:t>
            </a:r>
          </a:p>
          <a:p>
            <a:r>
              <a:rPr lang="en-US" sz="1700" dirty="0">
                <a:latin typeface="Comic Sans MS" pitchFamily="66" charset="0"/>
              </a:rPr>
              <a:t>2] Decision Tree</a:t>
            </a:r>
          </a:p>
          <a:p>
            <a:r>
              <a:rPr lang="en-US" sz="1700" dirty="0">
                <a:latin typeface="Comic Sans MS" pitchFamily="66" charset="0"/>
              </a:rPr>
              <a:t>3] Gaussian Naïve Bayes</a:t>
            </a:r>
          </a:p>
          <a:p>
            <a:r>
              <a:rPr lang="en-US" sz="1700" dirty="0">
                <a:latin typeface="Comic Sans MS" pitchFamily="66" charset="0"/>
              </a:rPr>
              <a:t>4] Logistic Regression</a:t>
            </a:r>
          </a:p>
          <a:p>
            <a:r>
              <a:rPr lang="en-US" sz="1700" dirty="0">
                <a:latin typeface="Comic Sans MS" pitchFamily="66" charset="0"/>
              </a:rPr>
              <a:t>5] </a:t>
            </a:r>
            <a:r>
              <a:rPr lang="en-US" sz="1700" dirty="0" err="1">
                <a:latin typeface="Comic Sans MS" pitchFamily="66" charset="0"/>
              </a:rPr>
              <a:t>XGBoost</a:t>
            </a:r>
            <a:r>
              <a:rPr lang="en-US" sz="1700" dirty="0">
                <a:latin typeface="Comic Sans MS" pitchFamily="66" charset="0"/>
              </a:rPr>
              <a:t> - Extreme Gradient Boosting.</a:t>
            </a:r>
          </a:p>
          <a:p>
            <a:r>
              <a:rPr lang="en-US" sz="1700" dirty="0">
                <a:latin typeface="Comic Sans MS" pitchFamily="66" charset="0"/>
              </a:rPr>
              <a:t>6] Random Forest</a:t>
            </a:r>
          </a:p>
          <a:p>
            <a:pPr>
              <a:spcBef>
                <a:spcPts val="27"/>
              </a:spcBef>
            </a:pPr>
            <a:endParaRPr lang="en-US" altLang="en-US" sz="1800" dirty="0">
              <a:latin typeface="Comic Sans MS" pitchFamily="66" charset="0"/>
            </a:endParaRPr>
          </a:p>
        </p:txBody>
      </p:sp>
      <p:sp>
        <p:nvSpPr>
          <p:cNvPr id="4" name="Rectangle 3" descr="rectangle">
            <a:extLst>
              <a:ext uri="{FF2B5EF4-FFF2-40B4-BE49-F238E27FC236}">
                <a16:creationId xmlns:a16="http://schemas.microsoft.com/office/drawing/2014/main" id="{513987DE-A877-4FB7-998E-37B15647CF1F}"/>
              </a:ext>
            </a:extLst>
          </p:cNvPr>
          <p:cNvSpPr/>
          <p:nvPr/>
        </p:nvSpPr>
        <p:spPr bwMode="auto">
          <a:xfrm>
            <a:off x="0" y="274638"/>
            <a:ext cx="228600" cy="1173162"/>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 calcmode="lin" valueType="num">
                                      <p:cBhvr additive="base">
                                        <p:cTn id="1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 calcmode="lin" valueType="num">
                                      <p:cBhvr additive="base">
                                        <p:cTn id="23"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6">
                                            <p:txEl>
                                              <p:pRg st="4" end="4"/>
                                            </p:txEl>
                                          </p:spTgt>
                                        </p:tgtEl>
                                        <p:attrNameLst>
                                          <p:attrName>style.visibility</p:attrName>
                                        </p:attrNameLst>
                                      </p:cBhvr>
                                      <p:to>
                                        <p:strVal val="visible"/>
                                      </p:to>
                                    </p:set>
                                    <p:anim calcmode="lin" valueType="num">
                                      <p:cBhvr additive="base">
                                        <p:cTn id="29"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30"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6">
                                            <p:txEl>
                                              <p:pRg st="5" end="5"/>
                                            </p:txEl>
                                          </p:spTgt>
                                        </p:tgtEl>
                                        <p:attrNameLst>
                                          <p:attrName>style.visibility</p:attrName>
                                        </p:attrNameLst>
                                      </p:cBhvr>
                                      <p:to>
                                        <p:strVal val="visible"/>
                                      </p:to>
                                    </p:set>
                                    <p:anim calcmode="lin" valueType="num">
                                      <p:cBhvr additive="base">
                                        <p:cTn id="35"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6">
                                            <p:txEl>
                                              <p:pRg st="6" end="6"/>
                                            </p:txEl>
                                          </p:spTgt>
                                        </p:tgtEl>
                                        <p:attrNameLst>
                                          <p:attrName>style.visibility</p:attrName>
                                        </p:attrNameLst>
                                      </p:cBhvr>
                                      <p:to>
                                        <p:strVal val="visible"/>
                                      </p:to>
                                    </p:set>
                                    <p:anim calcmode="lin" valueType="num">
                                      <p:cBhvr additive="base">
                                        <p:cTn id="41"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6">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6">
                                            <p:txEl>
                                              <p:pRg st="7" end="7"/>
                                            </p:txEl>
                                          </p:spTgt>
                                        </p:tgtEl>
                                        <p:attrNameLst>
                                          <p:attrName>style.visibility</p:attrName>
                                        </p:attrNameLst>
                                      </p:cBhvr>
                                      <p:to>
                                        <p:strVal val="visible"/>
                                      </p:to>
                                    </p:set>
                                    <p:anim calcmode="lin" valueType="num">
                                      <p:cBhvr additive="base">
                                        <p:cTn id="47"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48"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6">
                                            <p:txEl>
                                              <p:pRg st="8" end="8"/>
                                            </p:txEl>
                                          </p:spTgt>
                                        </p:tgtEl>
                                        <p:attrNameLst>
                                          <p:attrName>style.visibility</p:attrName>
                                        </p:attrNameLst>
                                      </p:cBhvr>
                                      <p:to>
                                        <p:strVal val="visible"/>
                                      </p:to>
                                    </p:set>
                                    <p:anim calcmode="lin" valueType="num">
                                      <p:cBhvr additive="base">
                                        <p:cTn id="53" dur="50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6">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6">
                                            <p:txEl>
                                              <p:pRg st="9" end="9"/>
                                            </p:txEl>
                                          </p:spTgt>
                                        </p:tgtEl>
                                        <p:attrNameLst>
                                          <p:attrName>style.visibility</p:attrName>
                                        </p:attrNameLst>
                                      </p:cBhvr>
                                      <p:to>
                                        <p:strVal val="visible"/>
                                      </p:to>
                                    </p:set>
                                    <p:anim calcmode="lin" valueType="num">
                                      <p:cBhvr additive="base">
                                        <p:cTn id="59" dur="500" fill="hold"/>
                                        <p:tgtEl>
                                          <p:spTgt spid="6">
                                            <p:txEl>
                                              <p:pRg st="9" end="9"/>
                                            </p:txEl>
                                          </p:spTgt>
                                        </p:tgtEl>
                                        <p:attrNameLst>
                                          <p:attrName>ppt_x</p:attrName>
                                        </p:attrNameLst>
                                      </p:cBhvr>
                                      <p:tavLst>
                                        <p:tav tm="0">
                                          <p:val>
                                            <p:strVal val="#ppt_x"/>
                                          </p:val>
                                        </p:tav>
                                        <p:tav tm="100000">
                                          <p:val>
                                            <p:strVal val="#ppt_x"/>
                                          </p:val>
                                        </p:tav>
                                      </p:tavLst>
                                    </p:anim>
                                    <p:anim calcmode="lin" valueType="num">
                                      <p:cBhvr additive="base">
                                        <p:cTn id="60" dur="500" fill="hold"/>
                                        <p:tgtEl>
                                          <p:spTgt spid="6">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1" name="Rectangle 13">
            <a:extLst>
              <a:ext uri="{FF2B5EF4-FFF2-40B4-BE49-F238E27FC236}">
                <a16:creationId xmlns:a16="http://schemas.microsoft.com/office/drawing/2014/main" id="{8BE59C1E-6F48-4065-AA6A-CDCA29A95041}"/>
              </a:ext>
            </a:extLst>
          </p:cNvPr>
          <p:cNvSpPr>
            <a:spLocks noGrp="1" noChangeArrowheads="1"/>
          </p:cNvSpPr>
          <p:nvPr>
            <p:ph type="body" sz="quarter" idx="13"/>
          </p:nvPr>
        </p:nvSpPr>
        <p:spPr>
          <a:xfrm>
            <a:off x="1143000" y="1905000"/>
            <a:ext cx="1752600" cy="762000"/>
          </a:xfrm>
        </p:spPr>
        <p:txBody>
          <a:bodyPr/>
          <a:lstStyle/>
          <a:p>
            <a:pPr algn="ctr"/>
            <a:r>
              <a:rPr lang="en-US" altLang="en-US" dirty="0"/>
              <a:t>Input</a:t>
            </a:r>
          </a:p>
        </p:txBody>
      </p:sp>
      <p:sp>
        <p:nvSpPr>
          <p:cNvPr id="2" name="Text Placeholder 1">
            <a:extLst>
              <a:ext uri="{FF2B5EF4-FFF2-40B4-BE49-F238E27FC236}">
                <a16:creationId xmlns:a16="http://schemas.microsoft.com/office/drawing/2014/main" id="{B651FFF3-6315-47A7-AA06-6459D76CF71E}"/>
              </a:ext>
            </a:extLst>
          </p:cNvPr>
          <p:cNvSpPr>
            <a:spLocks noGrp="1"/>
          </p:cNvSpPr>
          <p:nvPr>
            <p:ph type="body" sz="quarter" idx="14"/>
          </p:nvPr>
        </p:nvSpPr>
        <p:spPr>
          <a:xfrm>
            <a:off x="381000" y="2971800"/>
            <a:ext cx="3962400" cy="3581400"/>
          </a:xfrm>
        </p:spPr>
        <p:txBody>
          <a:bodyPr/>
          <a:lstStyle/>
          <a:p>
            <a:r>
              <a:rPr lang="en-US" sz="1700" dirty="0">
                <a:latin typeface="Comic Sans MS" pitchFamily="66" charset="0"/>
              </a:rPr>
              <a:t>The input is the dataset provided by CERN, which is open sourced, so that the data scientists can appropriately verify the presence of certain Elementary Particles after the Proton-Proton collision by ATLAS Experiment in Large </a:t>
            </a:r>
            <a:r>
              <a:rPr lang="en-US" sz="1700">
                <a:latin typeface="Comic Sans MS" pitchFamily="66" charset="0"/>
              </a:rPr>
              <a:t>Hadron Collider </a:t>
            </a:r>
            <a:r>
              <a:rPr lang="en-US" sz="1700" dirty="0">
                <a:latin typeface="Comic Sans MS" pitchFamily="66" charset="0"/>
              </a:rPr>
              <a:t>at CERN.</a:t>
            </a:r>
          </a:p>
        </p:txBody>
      </p:sp>
      <p:sp>
        <p:nvSpPr>
          <p:cNvPr id="6" name="Text Placeholder 5">
            <a:extLst>
              <a:ext uri="{FF2B5EF4-FFF2-40B4-BE49-F238E27FC236}">
                <a16:creationId xmlns:a16="http://schemas.microsoft.com/office/drawing/2014/main" id="{4A231863-5AFC-4E48-920A-32F3EB3FC3A7}"/>
              </a:ext>
            </a:extLst>
          </p:cNvPr>
          <p:cNvSpPr>
            <a:spLocks noGrp="1"/>
          </p:cNvSpPr>
          <p:nvPr>
            <p:ph type="body" sz="quarter" idx="18"/>
          </p:nvPr>
        </p:nvSpPr>
        <p:spPr>
          <a:xfrm>
            <a:off x="4724400" y="381000"/>
            <a:ext cx="4038600" cy="6248400"/>
          </a:xfrm>
        </p:spPr>
        <p:txBody>
          <a:bodyPr/>
          <a:lstStyle/>
          <a:p>
            <a:r>
              <a:rPr lang="en-US" sz="1700" dirty="0">
                <a:latin typeface="Comic Sans MS" pitchFamily="66" charset="0"/>
              </a:rPr>
              <a:t>  </a:t>
            </a:r>
          </a:p>
          <a:p>
            <a:endParaRPr lang="en-US" sz="1700" dirty="0">
              <a:latin typeface="Comic Sans MS" pitchFamily="66" charset="0"/>
            </a:endParaRPr>
          </a:p>
          <a:p>
            <a:endParaRPr lang="en-US" sz="1700" dirty="0">
              <a:latin typeface="Comic Sans MS" pitchFamily="66" charset="0"/>
            </a:endParaRPr>
          </a:p>
          <a:p>
            <a:pPr>
              <a:spcBef>
                <a:spcPts val="27"/>
              </a:spcBef>
            </a:pPr>
            <a:endParaRPr lang="en-US" sz="1700" dirty="0">
              <a:latin typeface="Comic Sans MS" pitchFamily="66" charset="0"/>
            </a:endParaRPr>
          </a:p>
          <a:p>
            <a:pPr>
              <a:spcBef>
                <a:spcPts val="27"/>
              </a:spcBef>
            </a:pPr>
            <a:endParaRPr lang="en-US" sz="1700" dirty="0">
              <a:latin typeface="Comic Sans MS" pitchFamily="66" charset="0"/>
            </a:endParaRPr>
          </a:p>
          <a:p>
            <a:pPr>
              <a:spcBef>
                <a:spcPts val="27"/>
              </a:spcBef>
            </a:pPr>
            <a:endParaRPr lang="en-US" sz="1700" dirty="0">
              <a:latin typeface="Comic Sans MS" pitchFamily="66" charset="0"/>
            </a:endParaRPr>
          </a:p>
          <a:p>
            <a:pPr>
              <a:spcBef>
                <a:spcPts val="27"/>
              </a:spcBef>
            </a:pPr>
            <a:endParaRPr lang="en-US" sz="1700" dirty="0">
              <a:latin typeface="Comic Sans MS" pitchFamily="66" charset="0"/>
            </a:endParaRPr>
          </a:p>
          <a:p>
            <a:pPr>
              <a:spcBef>
                <a:spcPts val="27"/>
              </a:spcBef>
            </a:pPr>
            <a:endParaRPr lang="en-US" sz="1700" dirty="0">
              <a:latin typeface="Comic Sans MS" pitchFamily="66" charset="0"/>
            </a:endParaRPr>
          </a:p>
          <a:p>
            <a:pPr>
              <a:spcBef>
                <a:spcPts val="27"/>
              </a:spcBef>
            </a:pPr>
            <a:endParaRPr lang="en-US" sz="1700" dirty="0">
              <a:latin typeface="Comic Sans MS" pitchFamily="66" charset="0"/>
            </a:endParaRPr>
          </a:p>
          <a:p>
            <a:pPr>
              <a:spcBef>
                <a:spcPts val="27"/>
              </a:spcBef>
            </a:pPr>
            <a:r>
              <a:rPr lang="en-US" sz="1700" dirty="0">
                <a:latin typeface="Comic Sans MS" pitchFamily="66" charset="0"/>
              </a:rPr>
              <a:t>The output will be the Graph, precisely a Pie-Chart that depicts the Elementary Particles in decay after the collision.</a:t>
            </a:r>
            <a:endParaRPr lang="en-US" altLang="en-US" sz="1700" dirty="0">
              <a:latin typeface="Comic Sans MS" pitchFamily="66" charset="0"/>
            </a:endParaRPr>
          </a:p>
          <a:p>
            <a:pPr>
              <a:spcBef>
                <a:spcPts val="27"/>
              </a:spcBef>
            </a:pPr>
            <a:endParaRPr lang="en-US" altLang="en-US" sz="1700" dirty="0">
              <a:latin typeface="Comic Sans MS" pitchFamily="66" charset="0"/>
            </a:endParaRPr>
          </a:p>
        </p:txBody>
      </p:sp>
      <p:sp>
        <p:nvSpPr>
          <p:cNvPr id="4" name="Rectangle 3" descr="rectangle">
            <a:extLst>
              <a:ext uri="{FF2B5EF4-FFF2-40B4-BE49-F238E27FC236}">
                <a16:creationId xmlns:a16="http://schemas.microsoft.com/office/drawing/2014/main" id="{513987DE-A877-4FB7-998E-37B15647CF1F}"/>
              </a:ext>
            </a:extLst>
          </p:cNvPr>
          <p:cNvSpPr/>
          <p:nvPr/>
        </p:nvSpPr>
        <p:spPr bwMode="auto">
          <a:xfrm>
            <a:off x="0" y="274638"/>
            <a:ext cx="228600" cy="1173162"/>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sp>
        <p:nvSpPr>
          <p:cNvPr id="7" name="Rectangle 13">
            <a:extLst>
              <a:ext uri="{FF2B5EF4-FFF2-40B4-BE49-F238E27FC236}">
                <a16:creationId xmlns:a16="http://schemas.microsoft.com/office/drawing/2014/main" id="{8BE59C1E-6F48-4065-AA6A-CDCA29A95041}"/>
              </a:ext>
            </a:extLst>
          </p:cNvPr>
          <p:cNvSpPr>
            <a:spLocks noGrp="1" noChangeArrowheads="1"/>
          </p:cNvSpPr>
          <p:nvPr>
            <p:ph type="body" sz="quarter" idx="13"/>
          </p:nvPr>
        </p:nvSpPr>
        <p:spPr>
          <a:xfrm>
            <a:off x="5943600" y="1905000"/>
            <a:ext cx="1752600" cy="762000"/>
          </a:xfrm>
        </p:spPr>
        <p:txBody>
          <a:bodyPr/>
          <a:lstStyle/>
          <a:p>
            <a:pPr algn="ctr"/>
            <a:r>
              <a:rPr lang="en-US" altLang="en-US" dirty="0"/>
              <a:t>Output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grpId="0" nodeType="clickEffect">
                                  <p:stCondLst>
                                    <p:cond delay="0"/>
                                  </p:stCondLst>
                                  <p:childTnLst>
                                    <p:set>
                                      <p:cBhvr>
                                        <p:cTn id="6" dur="1" fill="hold">
                                          <p:stCondLst>
                                            <p:cond delay="0"/>
                                          </p:stCondLst>
                                        </p:cTn>
                                        <p:tgtEl>
                                          <p:spTgt spid="7181">
                                            <p:bg/>
                                          </p:spTgt>
                                        </p:tgtEl>
                                        <p:attrNameLst>
                                          <p:attrName>style.visibility</p:attrName>
                                        </p:attrNameLst>
                                      </p:cBhvr>
                                      <p:to>
                                        <p:strVal val="visible"/>
                                      </p:to>
                                    </p:set>
                                    <p:animEffect transition="in" filter="diamond(in)">
                                      <p:cBhvr>
                                        <p:cTn id="7" dur="2000"/>
                                        <p:tgtEl>
                                          <p:spTgt spid="7181">
                                            <p:bg/>
                                          </p:spTgt>
                                        </p:tgtEl>
                                      </p:cBhvr>
                                    </p:animEffect>
                                  </p:childTnLst>
                                </p:cTn>
                              </p:par>
                              <p:par>
                                <p:cTn id="8" presetID="8" presetClass="entr" presetSubtype="16" fill="hold" grpId="0" nodeType="withEffect">
                                  <p:stCondLst>
                                    <p:cond delay="0"/>
                                  </p:stCondLst>
                                  <p:childTnLst>
                                    <p:set>
                                      <p:cBhvr>
                                        <p:cTn id="9" dur="1" fill="hold">
                                          <p:stCondLst>
                                            <p:cond delay="0"/>
                                          </p:stCondLst>
                                        </p:cTn>
                                        <p:tgtEl>
                                          <p:spTgt spid="7181">
                                            <p:txEl>
                                              <p:pRg st="0" end="0"/>
                                            </p:txEl>
                                          </p:spTgt>
                                        </p:tgtEl>
                                        <p:attrNameLst>
                                          <p:attrName>style.visibility</p:attrName>
                                        </p:attrNameLst>
                                      </p:cBhvr>
                                      <p:to>
                                        <p:strVal val="visible"/>
                                      </p:to>
                                    </p:set>
                                    <p:animEffect transition="in" filter="diamond(in)">
                                      <p:cBhvr>
                                        <p:cTn id="10" dur="2000"/>
                                        <p:tgtEl>
                                          <p:spTgt spid="7181">
                                            <p:txEl>
                                              <p:pRg st="0" end="0"/>
                                            </p:txEl>
                                          </p:spTgt>
                                        </p:tgtEl>
                                      </p:cBhvr>
                                    </p:animEffect>
                                  </p:childTnLst>
                                </p:cTn>
                              </p:par>
                              <p:par>
                                <p:cTn id="11" presetID="2" presetClass="entr" presetSubtype="4" fill="hold" grpId="0" nodeType="with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 calcmode="lin" valueType="num">
                                      <p:cBhvr additive="base">
                                        <p:cTn id="13"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8" presetClass="entr" presetSubtype="16" fill="hold" grpId="0" nodeType="clickEffect">
                                  <p:stCondLst>
                                    <p:cond delay="0"/>
                                  </p:stCondLst>
                                  <p:childTnLst>
                                    <p:set>
                                      <p:cBhvr>
                                        <p:cTn id="18" dur="1" fill="hold">
                                          <p:stCondLst>
                                            <p:cond delay="0"/>
                                          </p:stCondLst>
                                        </p:cTn>
                                        <p:tgtEl>
                                          <p:spTgt spid="7">
                                            <p:bg/>
                                          </p:spTgt>
                                        </p:tgtEl>
                                        <p:attrNameLst>
                                          <p:attrName>style.visibility</p:attrName>
                                        </p:attrNameLst>
                                      </p:cBhvr>
                                      <p:to>
                                        <p:strVal val="visible"/>
                                      </p:to>
                                    </p:set>
                                    <p:animEffect transition="in" filter="diamond(in)">
                                      <p:cBhvr>
                                        <p:cTn id="19" dur="2000"/>
                                        <p:tgtEl>
                                          <p:spTgt spid="7">
                                            <p:bg/>
                                          </p:spTgt>
                                        </p:tgtEl>
                                      </p:cBhvr>
                                    </p:animEffect>
                                  </p:childTnLst>
                                </p:cTn>
                              </p:par>
                              <p:par>
                                <p:cTn id="20" presetID="8" presetClass="entr" presetSubtype="16" fill="hold" grpId="0" nodeType="withEffect">
                                  <p:stCondLst>
                                    <p:cond delay="0"/>
                                  </p:stCondLst>
                                  <p:childTnLst>
                                    <p:set>
                                      <p:cBhvr>
                                        <p:cTn id="21" dur="1" fill="hold">
                                          <p:stCondLst>
                                            <p:cond delay="0"/>
                                          </p:stCondLst>
                                        </p:cTn>
                                        <p:tgtEl>
                                          <p:spTgt spid="7">
                                            <p:txEl>
                                              <p:pRg st="0" end="0"/>
                                            </p:txEl>
                                          </p:spTgt>
                                        </p:tgtEl>
                                        <p:attrNameLst>
                                          <p:attrName>style.visibility</p:attrName>
                                        </p:attrNameLst>
                                      </p:cBhvr>
                                      <p:to>
                                        <p:strVal val="visible"/>
                                      </p:to>
                                    </p:set>
                                    <p:animEffect transition="in" filter="diamond(in)">
                                      <p:cBhvr>
                                        <p:cTn id="22" dur="2000"/>
                                        <p:tgtEl>
                                          <p:spTgt spid="7">
                                            <p:txEl>
                                              <p:pRg st="0" end="0"/>
                                            </p:txEl>
                                          </p:spTgt>
                                        </p:tgtEl>
                                      </p:cBhvr>
                                    </p:animEffect>
                                  </p:childTnLst>
                                </p:cTn>
                              </p:par>
                              <p:par>
                                <p:cTn id="23" presetID="2" presetClass="entr" presetSubtype="4" fill="hold" nodeType="withEffect">
                                  <p:stCondLst>
                                    <p:cond delay="0"/>
                                  </p:stCondLst>
                                  <p:childTnLst>
                                    <p:set>
                                      <p:cBhvr>
                                        <p:cTn id="24" dur="1" fill="hold">
                                          <p:stCondLst>
                                            <p:cond delay="0"/>
                                          </p:stCondLst>
                                        </p:cTn>
                                        <p:tgtEl>
                                          <p:spTgt spid="6">
                                            <p:txEl>
                                              <p:pRg st="9" end="9"/>
                                            </p:txEl>
                                          </p:spTgt>
                                        </p:tgtEl>
                                        <p:attrNameLst>
                                          <p:attrName>style.visibility</p:attrName>
                                        </p:attrNameLst>
                                      </p:cBhvr>
                                      <p:to>
                                        <p:strVal val="visible"/>
                                      </p:to>
                                    </p:set>
                                    <p:anim calcmode="lin" valueType="num">
                                      <p:cBhvr additive="base">
                                        <p:cTn id="25" dur="500" fill="hold"/>
                                        <p:tgtEl>
                                          <p:spTgt spid="6">
                                            <p:txEl>
                                              <p:pRg st="9" end="9"/>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6">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81" grpId="0" uiExpand="1" build="p" animBg="1"/>
      <p:bldP spid="2" grpId="0" build="p"/>
      <p:bldP spid="7" grpId="0" uiExpand="1" build="p"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1FDC1F0-A723-49ED-99DC-E4BBD9A72649}"/>
              </a:ext>
            </a:extLst>
          </p:cNvPr>
          <p:cNvSpPr>
            <a:spLocks noGrp="1"/>
          </p:cNvSpPr>
          <p:nvPr>
            <p:ph type="title"/>
          </p:nvPr>
        </p:nvSpPr>
        <p:spPr>
          <a:xfrm>
            <a:off x="0" y="-5448"/>
            <a:ext cx="7086600" cy="1752600"/>
          </a:xfrm>
        </p:spPr>
        <p:txBody>
          <a:bodyPr/>
          <a:lstStyle/>
          <a:p>
            <a:r>
              <a:rPr lang="en-US" altLang="en-US" dirty="0"/>
              <a:t>Terminologies</a:t>
            </a:r>
            <a:endParaRPr lang="en-US" dirty="0"/>
          </a:p>
        </p:txBody>
      </p:sp>
      <p:sp>
        <p:nvSpPr>
          <p:cNvPr id="13" name="Text Placeholder 12">
            <a:extLst>
              <a:ext uri="{FF2B5EF4-FFF2-40B4-BE49-F238E27FC236}">
                <a16:creationId xmlns:a16="http://schemas.microsoft.com/office/drawing/2014/main" id="{0795F6E7-44DB-4048-BE23-228E9D13939C}"/>
              </a:ext>
            </a:extLst>
          </p:cNvPr>
          <p:cNvSpPr>
            <a:spLocks noGrp="1"/>
          </p:cNvSpPr>
          <p:nvPr>
            <p:ph type="body" sz="quarter" idx="14"/>
          </p:nvPr>
        </p:nvSpPr>
        <p:spPr>
          <a:xfrm>
            <a:off x="152398" y="2358479"/>
            <a:ext cx="3124202" cy="384721"/>
          </a:xfrm>
        </p:spPr>
        <p:txBody>
          <a:bodyPr/>
          <a:lstStyle/>
          <a:p>
            <a:pPr algn="ctr"/>
            <a:r>
              <a:rPr lang="en-US" sz="1900" dirty="0">
                <a:latin typeface="Comic Sans MS" pitchFamily="66" charset="0"/>
              </a:rPr>
              <a:t>Elementary Particles</a:t>
            </a:r>
          </a:p>
        </p:txBody>
      </p:sp>
      <p:sp>
        <p:nvSpPr>
          <p:cNvPr id="16" name="Text Placeholder 15">
            <a:extLst>
              <a:ext uri="{FF2B5EF4-FFF2-40B4-BE49-F238E27FC236}">
                <a16:creationId xmlns:a16="http://schemas.microsoft.com/office/drawing/2014/main" id="{A0337056-20DD-4315-9803-23A7F0DA86F2}"/>
              </a:ext>
            </a:extLst>
          </p:cNvPr>
          <p:cNvSpPr>
            <a:spLocks noGrp="1"/>
          </p:cNvSpPr>
          <p:nvPr>
            <p:ph type="body" sz="quarter" idx="18"/>
          </p:nvPr>
        </p:nvSpPr>
        <p:spPr>
          <a:xfrm>
            <a:off x="3505200" y="1905000"/>
            <a:ext cx="5181600" cy="4572000"/>
          </a:xfrm>
        </p:spPr>
        <p:txBody>
          <a:bodyPr/>
          <a:lstStyle/>
          <a:p>
            <a:endParaRPr lang="en-US" dirty="0"/>
          </a:p>
        </p:txBody>
      </p:sp>
      <p:sp>
        <p:nvSpPr>
          <p:cNvPr id="19" name="Rectangle 18" descr="rectangle">
            <a:extLst>
              <a:ext uri="{FF2B5EF4-FFF2-40B4-BE49-F238E27FC236}">
                <a16:creationId xmlns:a16="http://schemas.microsoft.com/office/drawing/2014/main" id="{D6E957A5-5DA6-41DE-B890-EF891E425CB6}"/>
              </a:ext>
            </a:extLst>
          </p:cNvPr>
          <p:cNvSpPr/>
          <p:nvPr/>
        </p:nvSpPr>
        <p:spPr bwMode="auto">
          <a:xfrm>
            <a:off x="0" y="274638"/>
            <a:ext cx="228600" cy="1173162"/>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cxnSp>
        <p:nvCxnSpPr>
          <p:cNvPr id="7" name="Straight Connector 6" descr="rectangle">
            <a:extLst>
              <a:ext uri="{FF2B5EF4-FFF2-40B4-BE49-F238E27FC236}">
                <a16:creationId xmlns:a16="http://schemas.microsoft.com/office/drawing/2014/main" id="{22FC9720-DC0E-40FC-8CB9-B9FDF285BF2D}"/>
              </a:ext>
            </a:extLst>
          </p:cNvPr>
          <p:cNvCxnSpPr>
            <a:cxnSpLocks/>
          </p:cNvCxnSpPr>
          <p:nvPr/>
        </p:nvCxnSpPr>
        <p:spPr bwMode="auto">
          <a:xfrm>
            <a:off x="609600" y="2819400"/>
            <a:ext cx="2133600" cy="0"/>
          </a:xfrm>
          <a:prstGeom prst="line">
            <a:avLst/>
          </a:prstGeom>
          <a:solidFill>
            <a:schemeClr val="accent1"/>
          </a:solidFill>
          <a:ln w="19050" cap="flat" cmpd="sng" algn="ctr">
            <a:solidFill>
              <a:schemeClr val="accent4">
                <a:lumMod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8" name="Straight Connector 7" descr="rectangle">
            <a:extLst>
              <a:ext uri="{FF2B5EF4-FFF2-40B4-BE49-F238E27FC236}">
                <a16:creationId xmlns:a16="http://schemas.microsoft.com/office/drawing/2014/main" id="{22FC9720-DC0E-40FC-8CB9-B9FDF285BF2D}"/>
              </a:ext>
            </a:extLst>
          </p:cNvPr>
          <p:cNvCxnSpPr>
            <a:cxnSpLocks/>
          </p:cNvCxnSpPr>
          <p:nvPr/>
        </p:nvCxnSpPr>
        <p:spPr bwMode="auto">
          <a:xfrm>
            <a:off x="609600" y="3429000"/>
            <a:ext cx="2133600" cy="0"/>
          </a:xfrm>
          <a:prstGeom prst="line">
            <a:avLst/>
          </a:prstGeom>
          <a:solidFill>
            <a:schemeClr val="accent1"/>
          </a:solidFill>
          <a:ln w="19050" cap="flat" cmpd="sng" algn="ctr">
            <a:solidFill>
              <a:schemeClr val="accent4">
                <a:lumMod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9" name="Straight Connector 8" descr="rectangle">
            <a:extLst>
              <a:ext uri="{FF2B5EF4-FFF2-40B4-BE49-F238E27FC236}">
                <a16:creationId xmlns:a16="http://schemas.microsoft.com/office/drawing/2014/main" id="{22FC9720-DC0E-40FC-8CB9-B9FDF285BF2D}"/>
              </a:ext>
            </a:extLst>
          </p:cNvPr>
          <p:cNvCxnSpPr>
            <a:cxnSpLocks/>
          </p:cNvCxnSpPr>
          <p:nvPr/>
        </p:nvCxnSpPr>
        <p:spPr bwMode="auto">
          <a:xfrm>
            <a:off x="609600" y="4038600"/>
            <a:ext cx="2133600" cy="0"/>
          </a:xfrm>
          <a:prstGeom prst="line">
            <a:avLst/>
          </a:prstGeom>
          <a:solidFill>
            <a:schemeClr val="accent1"/>
          </a:solidFill>
          <a:ln w="19050" cap="flat" cmpd="sng" algn="ctr">
            <a:solidFill>
              <a:schemeClr val="accent4">
                <a:lumMod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Connector 9" descr="rectangle">
            <a:extLst>
              <a:ext uri="{FF2B5EF4-FFF2-40B4-BE49-F238E27FC236}">
                <a16:creationId xmlns:a16="http://schemas.microsoft.com/office/drawing/2014/main" id="{22FC9720-DC0E-40FC-8CB9-B9FDF285BF2D}"/>
              </a:ext>
            </a:extLst>
          </p:cNvPr>
          <p:cNvCxnSpPr>
            <a:cxnSpLocks/>
          </p:cNvCxnSpPr>
          <p:nvPr/>
        </p:nvCxnSpPr>
        <p:spPr bwMode="auto">
          <a:xfrm>
            <a:off x="609600" y="4572000"/>
            <a:ext cx="2133600" cy="0"/>
          </a:xfrm>
          <a:prstGeom prst="line">
            <a:avLst/>
          </a:prstGeom>
          <a:solidFill>
            <a:schemeClr val="accent1"/>
          </a:solidFill>
          <a:ln w="19050" cap="flat" cmpd="sng" algn="ctr">
            <a:solidFill>
              <a:schemeClr val="accent4">
                <a:lumMod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2" name="Straight Connector 11" descr="rectangle">
            <a:extLst>
              <a:ext uri="{FF2B5EF4-FFF2-40B4-BE49-F238E27FC236}">
                <a16:creationId xmlns:a16="http://schemas.microsoft.com/office/drawing/2014/main" id="{22FC9720-DC0E-40FC-8CB9-B9FDF285BF2D}"/>
              </a:ext>
            </a:extLst>
          </p:cNvPr>
          <p:cNvCxnSpPr>
            <a:cxnSpLocks/>
          </p:cNvCxnSpPr>
          <p:nvPr/>
        </p:nvCxnSpPr>
        <p:spPr bwMode="auto">
          <a:xfrm>
            <a:off x="609600" y="5181600"/>
            <a:ext cx="2133600" cy="0"/>
          </a:xfrm>
          <a:prstGeom prst="line">
            <a:avLst/>
          </a:prstGeom>
          <a:solidFill>
            <a:schemeClr val="accent1"/>
          </a:solidFill>
          <a:ln w="19050" cap="flat" cmpd="sng" algn="ctr">
            <a:solidFill>
              <a:schemeClr val="accent4">
                <a:lumMod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4" name="Straight Connector 13" descr="rectangle">
            <a:extLst>
              <a:ext uri="{FF2B5EF4-FFF2-40B4-BE49-F238E27FC236}">
                <a16:creationId xmlns:a16="http://schemas.microsoft.com/office/drawing/2014/main" id="{22FC9720-DC0E-40FC-8CB9-B9FDF285BF2D}"/>
              </a:ext>
            </a:extLst>
          </p:cNvPr>
          <p:cNvCxnSpPr>
            <a:cxnSpLocks/>
          </p:cNvCxnSpPr>
          <p:nvPr/>
        </p:nvCxnSpPr>
        <p:spPr bwMode="auto">
          <a:xfrm>
            <a:off x="609600" y="5791200"/>
            <a:ext cx="2133600" cy="0"/>
          </a:xfrm>
          <a:prstGeom prst="line">
            <a:avLst/>
          </a:prstGeom>
          <a:solidFill>
            <a:schemeClr val="accent1"/>
          </a:solidFill>
          <a:ln w="19050" cap="flat" cmpd="sng" algn="ctr">
            <a:solidFill>
              <a:schemeClr val="accent4">
                <a:lumMod val="25000"/>
              </a:schemeClr>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5" name="Text Placeholder 12">
            <a:extLst>
              <a:ext uri="{FF2B5EF4-FFF2-40B4-BE49-F238E27FC236}">
                <a16:creationId xmlns:a16="http://schemas.microsoft.com/office/drawing/2014/main" id="{0795F6E7-44DB-4048-BE23-228E9D13939C}"/>
              </a:ext>
            </a:extLst>
          </p:cNvPr>
          <p:cNvSpPr>
            <a:spLocks noGrp="1"/>
          </p:cNvSpPr>
          <p:nvPr>
            <p:ph type="body" sz="quarter" idx="14"/>
          </p:nvPr>
        </p:nvSpPr>
        <p:spPr>
          <a:xfrm>
            <a:off x="152400" y="2968079"/>
            <a:ext cx="3124202" cy="384721"/>
          </a:xfrm>
        </p:spPr>
        <p:txBody>
          <a:bodyPr/>
          <a:lstStyle/>
          <a:p>
            <a:pPr algn="ctr"/>
            <a:r>
              <a:rPr lang="en-US" sz="1900" dirty="0">
                <a:latin typeface="Comic Sans MS" pitchFamily="66" charset="0"/>
              </a:rPr>
              <a:t>Standard Model</a:t>
            </a:r>
          </a:p>
        </p:txBody>
      </p:sp>
      <p:sp>
        <p:nvSpPr>
          <p:cNvPr id="17" name="Text Placeholder 12">
            <a:extLst>
              <a:ext uri="{FF2B5EF4-FFF2-40B4-BE49-F238E27FC236}">
                <a16:creationId xmlns:a16="http://schemas.microsoft.com/office/drawing/2014/main" id="{0795F6E7-44DB-4048-BE23-228E9D13939C}"/>
              </a:ext>
            </a:extLst>
          </p:cNvPr>
          <p:cNvSpPr>
            <a:spLocks noGrp="1"/>
          </p:cNvSpPr>
          <p:nvPr>
            <p:ph type="body" sz="quarter" idx="14"/>
          </p:nvPr>
        </p:nvSpPr>
        <p:spPr>
          <a:xfrm>
            <a:off x="152400" y="3577679"/>
            <a:ext cx="3124202" cy="384721"/>
          </a:xfrm>
        </p:spPr>
        <p:txBody>
          <a:bodyPr/>
          <a:lstStyle/>
          <a:p>
            <a:pPr algn="ctr"/>
            <a:r>
              <a:rPr lang="en-US" sz="1900" dirty="0">
                <a:latin typeface="Comic Sans MS" pitchFamily="66" charset="0"/>
              </a:rPr>
              <a:t>Fermions and Bosons</a:t>
            </a:r>
          </a:p>
        </p:txBody>
      </p:sp>
      <p:sp>
        <p:nvSpPr>
          <p:cNvPr id="20" name="Text Placeholder 12">
            <a:extLst>
              <a:ext uri="{FF2B5EF4-FFF2-40B4-BE49-F238E27FC236}">
                <a16:creationId xmlns:a16="http://schemas.microsoft.com/office/drawing/2014/main" id="{0795F6E7-44DB-4048-BE23-228E9D13939C}"/>
              </a:ext>
            </a:extLst>
          </p:cNvPr>
          <p:cNvSpPr>
            <a:spLocks noGrp="1"/>
          </p:cNvSpPr>
          <p:nvPr>
            <p:ph type="body" sz="quarter" idx="14"/>
          </p:nvPr>
        </p:nvSpPr>
        <p:spPr>
          <a:xfrm>
            <a:off x="152398" y="4114800"/>
            <a:ext cx="3124202" cy="384721"/>
          </a:xfrm>
        </p:spPr>
        <p:txBody>
          <a:bodyPr/>
          <a:lstStyle/>
          <a:p>
            <a:pPr algn="ctr"/>
            <a:r>
              <a:rPr lang="en-US" sz="1900" dirty="0">
                <a:latin typeface="Comic Sans MS" pitchFamily="66" charset="0"/>
              </a:rPr>
              <a:t>Quantum in</a:t>
            </a:r>
          </a:p>
        </p:txBody>
      </p:sp>
      <p:sp>
        <p:nvSpPr>
          <p:cNvPr id="21" name="Text Placeholder 12">
            <a:extLst>
              <a:ext uri="{FF2B5EF4-FFF2-40B4-BE49-F238E27FC236}">
                <a16:creationId xmlns:a16="http://schemas.microsoft.com/office/drawing/2014/main" id="{0795F6E7-44DB-4048-BE23-228E9D13939C}"/>
              </a:ext>
            </a:extLst>
          </p:cNvPr>
          <p:cNvSpPr>
            <a:spLocks noGrp="1"/>
          </p:cNvSpPr>
          <p:nvPr>
            <p:ph type="body" sz="quarter" idx="14"/>
          </p:nvPr>
        </p:nvSpPr>
        <p:spPr>
          <a:xfrm>
            <a:off x="152400" y="4720679"/>
            <a:ext cx="3124202" cy="384721"/>
          </a:xfrm>
        </p:spPr>
        <p:txBody>
          <a:bodyPr/>
          <a:lstStyle/>
          <a:p>
            <a:pPr algn="ctr"/>
            <a:r>
              <a:rPr lang="en-US" sz="1900" dirty="0">
                <a:latin typeface="Comic Sans MS" pitchFamily="66" charset="0"/>
              </a:rPr>
              <a:t>Higgs Field</a:t>
            </a:r>
          </a:p>
        </p:txBody>
      </p:sp>
      <p:sp>
        <p:nvSpPr>
          <p:cNvPr id="22" name="Text Placeholder 12">
            <a:extLst>
              <a:ext uri="{FF2B5EF4-FFF2-40B4-BE49-F238E27FC236}">
                <a16:creationId xmlns:a16="http://schemas.microsoft.com/office/drawing/2014/main" id="{0795F6E7-44DB-4048-BE23-228E9D13939C}"/>
              </a:ext>
            </a:extLst>
          </p:cNvPr>
          <p:cNvSpPr>
            <a:spLocks noGrp="1"/>
          </p:cNvSpPr>
          <p:nvPr>
            <p:ph type="body" sz="quarter" idx="14"/>
          </p:nvPr>
        </p:nvSpPr>
        <p:spPr>
          <a:xfrm>
            <a:off x="152400" y="5330279"/>
            <a:ext cx="3124202" cy="384721"/>
          </a:xfrm>
        </p:spPr>
        <p:txBody>
          <a:bodyPr/>
          <a:lstStyle/>
          <a:p>
            <a:pPr algn="ctr"/>
            <a:r>
              <a:rPr lang="en-US" sz="1900" dirty="0">
                <a:latin typeface="Comic Sans MS" pitchFamily="66" charset="0"/>
              </a:rPr>
              <a:t>Higgs Boson</a:t>
            </a:r>
          </a:p>
        </p:txBody>
      </p:sp>
      <p:pic>
        <p:nvPicPr>
          <p:cNvPr id="25" name="Picture 24" descr="627px-Standard_Model_of_Elementary_Particles.svg.png"/>
          <p:cNvPicPr>
            <a:picLocks noChangeAspect="1"/>
          </p:cNvPicPr>
          <p:nvPr/>
        </p:nvPicPr>
        <p:blipFill>
          <a:blip r:embed="rId2" cstate="print"/>
          <a:stretch>
            <a:fillRect/>
          </a:stretch>
        </p:blipFill>
        <p:spPr>
          <a:xfrm>
            <a:off x="3803332" y="2019300"/>
            <a:ext cx="4578668" cy="4381500"/>
          </a:xfrm>
          <a:prstGeom prst="rect">
            <a:avLst/>
          </a:prstGeom>
        </p:spPr>
      </p:pic>
      <p:sp>
        <p:nvSpPr>
          <p:cNvPr id="27" name="Rectangle 26"/>
          <p:cNvSpPr/>
          <p:nvPr/>
        </p:nvSpPr>
        <p:spPr bwMode="auto">
          <a:xfrm>
            <a:off x="3505200" y="1905000"/>
            <a:ext cx="5181600" cy="4572000"/>
          </a:xfrm>
          <a:prstGeom prst="rect">
            <a:avLst/>
          </a:prstGeom>
          <a:solidFill>
            <a:schemeClr val="tx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pic>
        <p:nvPicPr>
          <p:cNvPr id="30" name="Picture 29" descr="freeprecession.gif"/>
          <p:cNvPicPr>
            <a:picLocks noChangeAspect="1"/>
          </p:cNvPicPr>
          <p:nvPr/>
        </p:nvPicPr>
        <p:blipFill>
          <a:blip r:embed="rId3" cstate="print"/>
          <a:stretch>
            <a:fillRect/>
          </a:stretch>
        </p:blipFill>
        <p:spPr>
          <a:xfrm>
            <a:off x="4648200" y="1905000"/>
            <a:ext cx="2895600" cy="2171700"/>
          </a:xfrm>
          <a:prstGeom prst="rect">
            <a:avLst/>
          </a:prstGeom>
        </p:spPr>
      </p:pic>
      <p:pic>
        <p:nvPicPr>
          <p:cNvPr id="31" name="Picture 30" descr="SpinCollapseS.gif"/>
          <p:cNvPicPr>
            <a:picLocks noChangeAspect="1"/>
          </p:cNvPicPr>
          <p:nvPr/>
        </p:nvPicPr>
        <p:blipFill>
          <a:blip r:embed="rId4" cstate="print"/>
          <a:stretch>
            <a:fillRect/>
          </a:stretch>
        </p:blipFill>
        <p:spPr>
          <a:xfrm>
            <a:off x="4064000" y="3981450"/>
            <a:ext cx="4165600" cy="2343150"/>
          </a:xfrm>
          <a:prstGeom prst="rect">
            <a:avLst/>
          </a:prstGeom>
        </p:spPr>
      </p:pic>
      <p:sp>
        <p:nvSpPr>
          <p:cNvPr id="32" name="Rectangle 31"/>
          <p:cNvSpPr/>
          <p:nvPr/>
        </p:nvSpPr>
        <p:spPr bwMode="auto">
          <a:xfrm>
            <a:off x="2971800" y="1752600"/>
            <a:ext cx="6172200" cy="5105400"/>
          </a:xfrm>
          <a:prstGeom prst="rect">
            <a:avLst/>
          </a:prstGeom>
          <a:solidFill>
            <a:schemeClr val="tx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pic>
        <p:nvPicPr>
          <p:cNvPr id="35" name="Picture 34" descr="3.gif"/>
          <p:cNvPicPr>
            <a:picLocks noChangeAspect="1"/>
          </p:cNvPicPr>
          <p:nvPr/>
        </p:nvPicPr>
        <p:blipFill>
          <a:blip r:embed="rId5" cstate="print"/>
          <a:stretch>
            <a:fillRect/>
          </a:stretch>
        </p:blipFill>
        <p:spPr>
          <a:xfrm>
            <a:off x="3015033" y="2530562"/>
            <a:ext cx="3005667" cy="1690688"/>
          </a:xfrm>
          <a:prstGeom prst="rect">
            <a:avLst/>
          </a:prstGeom>
        </p:spPr>
      </p:pic>
      <p:pic>
        <p:nvPicPr>
          <p:cNvPr id="36" name="Picture 35" descr="4.gif"/>
          <p:cNvPicPr>
            <a:picLocks noChangeAspect="1"/>
          </p:cNvPicPr>
          <p:nvPr/>
        </p:nvPicPr>
        <p:blipFill>
          <a:blip r:embed="rId6" cstate="print"/>
          <a:stretch>
            <a:fillRect/>
          </a:stretch>
        </p:blipFill>
        <p:spPr>
          <a:xfrm>
            <a:off x="6096000" y="4305299"/>
            <a:ext cx="3048000" cy="1714501"/>
          </a:xfrm>
          <a:prstGeom prst="rect">
            <a:avLst/>
          </a:prstGeom>
        </p:spPr>
      </p:pic>
    </p:spTree>
    <p:extLst>
      <p:ext uri="{BB962C8B-B14F-4D97-AF65-F5344CB8AC3E}">
        <p14:creationId xmlns:p14="http://schemas.microsoft.com/office/powerpoint/2010/main" val="3286536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anim calcmode="lin" valueType="num">
                                      <p:cBhvr additive="base">
                                        <p:cTn id="7" dur="500" fill="hold"/>
                                        <p:tgtEl>
                                          <p:spTgt spid="1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5">
                                            <p:txEl>
                                              <p:pRg st="0" end="0"/>
                                            </p:txEl>
                                          </p:spTgt>
                                        </p:tgtEl>
                                        <p:attrNameLst>
                                          <p:attrName>style.visibility</p:attrName>
                                        </p:attrNameLst>
                                      </p:cBhvr>
                                      <p:to>
                                        <p:strVal val="visible"/>
                                      </p:to>
                                    </p:set>
                                    <p:anim calcmode="lin" valueType="num">
                                      <p:cBhvr additive="base">
                                        <p:cTn id="11" dur="500" fill="hold"/>
                                        <p:tgtEl>
                                          <p:spTgt spid="15">
                                            <p:txEl>
                                              <p:pRg st="0" end="0"/>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15">
                                            <p:txEl>
                                              <p:pRg st="0" end="0"/>
                                            </p:txEl>
                                          </p:spTgt>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7">
                                            <p:txEl>
                                              <p:pRg st="0" end="0"/>
                                            </p:txEl>
                                          </p:spTgt>
                                        </p:tgtEl>
                                        <p:attrNameLst>
                                          <p:attrName>style.visibility</p:attrName>
                                        </p:attrNameLst>
                                      </p:cBhvr>
                                      <p:to>
                                        <p:strVal val="visible"/>
                                      </p:to>
                                    </p:set>
                                    <p:anim calcmode="lin" valueType="num">
                                      <p:cBhvr additive="base">
                                        <p:cTn id="15" dur="500" fill="hold"/>
                                        <p:tgtEl>
                                          <p:spTgt spid="17">
                                            <p:txEl>
                                              <p:pRg st="0" end="0"/>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17">
                                            <p:txEl>
                                              <p:pRg st="0" end="0"/>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anim calcmode="lin" valueType="num">
                                      <p:cBhvr additive="base">
                                        <p:cTn id="19" dur="500" fill="hold"/>
                                        <p:tgtEl>
                                          <p:spTgt spid="25"/>
                                        </p:tgtEl>
                                        <p:attrNameLst>
                                          <p:attrName>ppt_x</p:attrName>
                                        </p:attrNameLst>
                                      </p:cBhvr>
                                      <p:tavLst>
                                        <p:tav tm="0">
                                          <p:val>
                                            <p:strVal val="#ppt_x"/>
                                          </p:val>
                                        </p:tav>
                                        <p:tav tm="100000">
                                          <p:val>
                                            <p:strVal val="#ppt_x"/>
                                          </p:val>
                                        </p:tav>
                                      </p:tavLst>
                                    </p:anim>
                                    <p:anim calcmode="lin" valueType="num">
                                      <p:cBhvr additive="base">
                                        <p:cTn id="20"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5" presetClass="entr" presetSubtype="10" fill="hold" grpId="0" nodeType="clickEffect">
                                  <p:stCondLst>
                                    <p:cond delay="0"/>
                                  </p:stCondLst>
                                  <p:childTnLst>
                                    <p:set>
                                      <p:cBhvr>
                                        <p:cTn id="24" dur="1" fill="hold">
                                          <p:stCondLst>
                                            <p:cond delay="0"/>
                                          </p:stCondLst>
                                        </p:cTn>
                                        <p:tgtEl>
                                          <p:spTgt spid="27"/>
                                        </p:tgtEl>
                                        <p:attrNameLst>
                                          <p:attrName>style.visibility</p:attrName>
                                        </p:attrNameLst>
                                      </p:cBhvr>
                                      <p:to>
                                        <p:strVal val="visible"/>
                                      </p:to>
                                    </p:set>
                                    <p:animEffect transition="in" filter="checkerboard(across)">
                                      <p:cBhvr>
                                        <p:cTn id="25" dur="500"/>
                                        <p:tgtEl>
                                          <p:spTgt spid="27"/>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grpId="0" nodeType="clickEffect">
                                  <p:stCondLst>
                                    <p:cond delay="0"/>
                                  </p:stCondLst>
                                  <p:childTnLst>
                                    <p:set>
                                      <p:cBhvr>
                                        <p:cTn id="29" dur="1" fill="hold">
                                          <p:stCondLst>
                                            <p:cond delay="0"/>
                                          </p:stCondLst>
                                        </p:cTn>
                                        <p:tgtEl>
                                          <p:spTgt spid="20">
                                            <p:txEl>
                                              <p:pRg st="0" end="0"/>
                                            </p:txEl>
                                          </p:spTgt>
                                        </p:tgtEl>
                                        <p:attrNameLst>
                                          <p:attrName>style.visibility</p:attrName>
                                        </p:attrNameLst>
                                      </p:cBhvr>
                                      <p:to>
                                        <p:strVal val="visible"/>
                                      </p:to>
                                    </p:set>
                                    <p:anim calcmode="lin" valueType="num">
                                      <p:cBhvr additive="base">
                                        <p:cTn id="30" dur="500" fill="hold"/>
                                        <p:tgtEl>
                                          <p:spTgt spid="20">
                                            <p:txEl>
                                              <p:pRg st="0" end="0"/>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20">
                                            <p:txEl>
                                              <p:pRg st="0" end="0"/>
                                            </p:txEl>
                                          </p:spTgt>
                                        </p:tgtEl>
                                        <p:attrNameLst>
                                          <p:attrName>ppt_y</p:attrName>
                                        </p:attrNameLst>
                                      </p:cBhvr>
                                      <p:tavLst>
                                        <p:tav tm="0">
                                          <p:val>
                                            <p:strVal val="1+#ppt_h/2"/>
                                          </p:val>
                                        </p:tav>
                                        <p:tav tm="100000">
                                          <p:val>
                                            <p:strVal val="#ppt_y"/>
                                          </p:val>
                                        </p:tav>
                                      </p:tavLst>
                                    </p:anim>
                                  </p:childTnLst>
                                </p:cTn>
                              </p:par>
                              <p:par>
                                <p:cTn id="32" presetID="2" presetClass="entr" presetSubtype="4" fill="hold" nodeType="withEffect">
                                  <p:stCondLst>
                                    <p:cond delay="0"/>
                                  </p:stCondLst>
                                  <p:childTnLst>
                                    <p:set>
                                      <p:cBhvr>
                                        <p:cTn id="33" dur="1" fill="hold">
                                          <p:stCondLst>
                                            <p:cond delay="0"/>
                                          </p:stCondLst>
                                        </p:cTn>
                                        <p:tgtEl>
                                          <p:spTgt spid="30"/>
                                        </p:tgtEl>
                                        <p:attrNameLst>
                                          <p:attrName>style.visibility</p:attrName>
                                        </p:attrNameLst>
                                      </p:cBhvr>
                                      <p:to>
                                        <p:strVal val="visible"/>
                                      </p:to>
                                    </p:set>
                                    <p:anim calcmode="lin" valueType="num">
                                      <p:cBhvr additive="base">
                                        <p:cTn id="34" dur="500" fill="hold"/>
                                        <p:tgtEl>
                                          <p:spTgt spid="30"/>
                                        </p:tgtEl>
                                        <p:attrNameLst>
                                          <p:attrName>ppt_x</p:attrName>
                                        </p:attrNameLst>
                                      </p:cBhvr>
                                      <p:tavLst>
                                        <p:tav tm="0">
                                          <p:val>
                                            <p:strVal val="#ppt_x"/>
                                          </p:val>
                                        </p:tav>
                                        <p:tav tm="100000">
                                          <p:val>
                                            <p:strVal val="#ppt_x"/>
                                          </p:val>
                                        </p:tav>
                                      </p:tavLst>
                                    </p:anim>
                                    <p:anim calcmode="lin" valueType="num">
                                      <p:cBhvr additive="base">
                                        <p:cTn id="35" dur="500" fill="hold"/>
                                        <p:tgtEl>
                                          <p:spTgt spid="30"/>
                                        </p:tgtEl>
                                        <p:attrNameLst>
                                          <p:attrName>ppt_y</p:attrName>
                                        </p:attrNameLst>
                                      </p:cBhvr>
                                      <p:tavLst>
                                        <p:tav tm="0">
                                          <p:val>
                                            <p:strVal val="1+#ppt_h/2"/>
                                          </p:val>
                                        </p:tav>
                                        <p:tav tm="100000">
                                          <p:val>
                                            <p:strVal val="#ppt_y"/>
                                          </p:val>
                                        </p:tav>
                                      </p:tavLst>
                                    </p:anim>
                                  </p:childTnLst>
                                </p:cTn>
                              </p:par>
                              <p:par>
                                <p:cTn id="36" presetID="2" presetClass="entr" presetSubtype="4" fill="hold" nodeType="withEffect">
                                  <p:stCondLst>
                                    <p:cond delay="0"/>
                                  </p:stCondLst>
                                  <p:childTnLst>
                                    <p:set>
                                      <p:cBhvr>
                                        <p:cTn id="37" dur="1" fill="hold">
                                          <p:stCondLst>
                                            <p:cond delay="0"/>
                                          </p:stCondLst>
                                        </p:cTn>
                                        <p:tgtEl>
                                          <p:spTgt spid="31"/>
                                        </p:tgtEl>
                                        <p:attrNameLst>
                                          <p:attrName>style.visibility</p:attrName>
                                        </p:attrNameLst>
                                      </p:cBhvr>
                                      <p:to>
                                        <p:strVal val="visible"/>
                                      </p:to>
                                    </p:set>
                                    <p:anim calcmode="lin" valueType="num">
                                      <p:cBhvr additive="base">
                                        <p:cTn id="38" dur="500" fill="hold"/>
                                        <p:tgtEl>
                                          <p:spTgt spid="31"/>
                                        </p:tgtEl>
                                        <p:attrNameLst>
                                          <p:attrName>ppt_x</p:attrName>
                                        </p:attrNameLst>
                                      </p:cBhvr>
                                      <p:tavLst>
                                        <p:tav tm="0">
                                          <p:val>
                                            <p:strVal val="#ppt_x"/>
                                          </p:val>
                                        </p:tav>
                                        <p:tav tm="100000">
                                          <p:val>
                                            <p:strVal val="#ppt_x"/>
                                          </p:val>
                                        </p:tav>
                                      </p:tavLst>
                                    </p:anim>
                                    <p:anim calcmode="lin" valueType="num">
                                      <p:cBhvr additive="base">
                                        <p:cTn id="39"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5" presetClass="entr" presetSubtype="10" fill="hold" grpId="0" nodeType="clickEffect">
                                  <p:stCondLst>
                                    <p:cond delay="0"/>
                                  </p:stCondLst>
                                  <p:childTnLst>
                                    <p:set>
                                      <p:cBhvr>
                                        <p:cTn id="43" dur="1" fill="hold">
                                          <p:stCondLst>
                                            <p:cond delay="0"/>
                                          </p:stCondLst>
                                        </p:cTn>
                                        <p:tgtEl>
                                          <p:spTgt spid="32"/>
                                        </p:tgtEl>
                                        <p:attrNameLst>
                                          <p:attrName>style.visibility</p:attrName>
                                        </p:attrNameLst>
                                      </p:cBhvr>
                                      <p:to>
                                        <p:strVal val="visible"/>
                                      </p:to>
                                    </p:set>
                                    <p:animEffect transition="in" filter="checkerboard(across)">
                                      <p:cBhvr>
                                        <p:cTn id="44" dur="500"/>
                                        <p:tgtEl>
                                          <p:spTgt spid="32"/>
                                        </p:tgtEl>
                                      </p:cBhvr>
                                    </p:animEffect>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1">
                                            <p:txEl>
                                              <p:pRg st="0" end="0"/>
                                            </p:txEl>
                                          </p:spTgt>
                                        </p:tgtEl>
                                        <p:attrNameLst>
                                          <p:attrName>style.visibility</p:attrName>
                                        </p:attrNameLst>
                                      </p:cBhvr>
                                      <p:to>
                                        <p:strVal val="visible"/>
                                      </p:to>
                                    </p:set>
                                    <p:anim calcmode="lin" valueType="num">
                                      <p:cBhvr additive="base">
                                        <p:cTn id="49" dur="500" fill="hold"/>
                                        <p:tgtEl>
                                          <p:spTgt spid="21">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1">
                                            <p:txEl>
                                              <p:pRg st="0" end="0"/>
                                            </p:txEl>
                                          </p:spTgt>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22">
                                            <p:txEl>
                                              <p:pRg st="0" end="0"/>
                                            </p:txEl>
                                          </p:spTgt>
                                        </p:tgtEl>
                                        <p:attrNameLst>
                                          <p:attrName>style.visibility</p:attrName>
                                        </p:attrNameLst>
                                      </p:cBhvr>
                                      <p:to>
                                        <p:strVal val="visible"/>
                                      </p:to>
                                    </p:set>
                                    <p:anim calcmode="lin" valueType="num">
                                      <p:cBhvr additive="base">
                                        <p:cTn id="53" dur="500" fill="hold"/>
                                        <p:tgtEl>
                                          <p:spTgt spid="22">
                                            <p:txEl>
                                              <p:pRg st="0" end="0"/>
                                            </p:txEl>
                                          </p:spTgt>
                                        </p:tgtEl>
                                        <p:attrNameLst>
                                          <p:attrName>ppt_x</p:attrName>
                                        </p:attrNameLst>
                                      </p:cBhvr>
                                      <p:tavLst>
                                        <p:tav tm="0">
                                          <p:val>
                                            <p:strVal val="#ppt_x"/>
                                          </p:val>
                                        </p:tav>
                                        <p:tav tm="100000">
                                          <p:val>
                                            <p:strVal val="#ppt_x"/>
                                          </p:val>
                                        </p:tav>
                                      </p:tavLst>
                                    </p:anim>
                                    <p:anim calcmode="lin" valueType="num">
                                      <p:cBhvr additive="base">
                                        <p:cTn id="54" dur="500" fill="hold"/>
                                        <p:tgtEl>
                                          <p:spTgt spid="22">
                                            <p:txEl>
                                              <p:pRg st="0" end="0"/>
                                            </p:txEl>
                                          </p:spTgt>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35"/>
                                        </p:tgtEl>
                                        <p:attrNameLst>
                                          <p:attrName>style.visibility</p:attrName>
                                        </p:attrNameLst>
                                      </p:cBhvr>
                                      <p:to>
                                        <p:strVal val="visible"/>
                                      </p:to>
                                    </p:set>
                                    <p:anim calcmode="lin" valueType="num">
                                      <p:cBhvr additive="base">
                                        <p:cTn id="57" dur="500" fill="hold"/>
                                        <p:tgtEl>
                                          <p:spTgt spid="35"/>
                                        </p:tgtEl>
                                        <p:attrNameLst>
                                          <p:attrName>ppt_x</p:attrName>
                                        </p:attrNameLst>
                                      </p:cBhvr>
                                      <p:tavLst>
                                        <p:tav tm="0">
                                          <p:val>
                                            <p:strVal val="#ppt_x"/>
                                          </p:val>
                                        </p:tav>
                                        <p:tav tm="100000">
                                          <p:val>
                                            <p:strVal val="#ppt_x"/>
                                          </p:val>
                                        </p:tav>
                                      </p:tavLst>
                                    </p:anim>
                                    <p:anim calcmode="lin" valueType="num">
                                      <p:cBhvr additive="base">
                                        <p:cTn id="58" dur="500" fill="hold"/>
                                        <p:tgtEl>
                                          <p:spTgt spid="35"/>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36"/>
                                        </p:tgtEl>
                                        <p:attrNameLst>
                                          <p:attrName>style.visibility</p:attrName>
                                        </p:attrNameLst>
                                      </p:cBhvr>
                                      <p:to>
                                        <p:strVal val="visible"/>
                                      </p:to>
                                    </p:set>
                                    <p:anim calcmode="lin" valueType="num">
                                      <p:cBhvr additive="base">
                                        <p:cTn id="61" dur="500" fill="hold"/>
                                        <p:tgtEl>
                                          <p:spTgt spid="36"/>
                                        </p:tgtEl>
                                        <p:attrNameLst>
                                          <p:attrName>ppt_x</p:attrName>
                                        </p:attrNameLst>
                                      </p:cBhvr>
                                      <p:tavLst>
                                        <p:tav tm="0">
                                          <p:val>
                                            <p:strVal val="#ppt_x"/>
                                          </p:val>
                                        </p:tav>
                                        <p:tav tm="100000">
                                          <p:val>
                                            <p:strVal val="#ppt_x"/>
                                          </p:val>
                                        </p:tav>
                                      </p:tavLst>
                                    </p:anim>
                                    <p:anim calcmode="lin" valueType="num">
                                      <p:cBhvr additive="base">
                                        <p:cTn id="62"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p:bldP spid="15" grpId="0" build="p"/>
      <p:bldP spid="17" grpId="0" build="p"/>
      <p:bldP spid="20" grpId="0" build="p"/>
      <p:bldP spid="21" grpId="0" build="p"/>
      <p:bldP spid="22" grpId="0" build="p"/>
      <p:bldP spid="27" grpId="0" animBg="1"/>
      <p:bldP spid="3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D3FA3-D1BA-4A9B-A864-89E50C59CFE7}"/>
              </a:ext>
            </a:extLst>
          </p:cNvPr>
          <p:cNvSpPr>
            <a:spLocks noGrp="1"/>
          </p:cNvSpPr>
          <p:nvPr>
            <p:ph type="title"/>
          </p:nvPr>
        </p:nvSpPr>
        <p:spPr/>
        <p:txBody>
          <a:bodyPr/>
          <a:lstStyle/>
          <a:p>
            <a:r>
              <a:rPr lang="en-IN" dirty="0">
                <a:latin typeface="Comic Sans MS" panose="030F0702030302020204" pitchFamily="66" charset="0"/>
              </a:rPr>
              <a:t>Applications</a:t>
            </a:r>
          </a:p>
        </p:txBody>
      </p:sp>
      <p:sp>
        <p:nvSpPr>
          <p:cNvPr id="3" name="Text Placeholder 2">
            <a:extLst>
              <a:ext uri="{FF2B5EF4-FFF2-40B4-BE49-F238E27FC236}">
                <a16:creationId xmlns:a16="http://schemas.microsoft.com/office/drawing/2014/main" id="{C87E7387-E6D0-478C-92A4-E71DCB338FE0}"/>
              </a:ext>
            </a:extLst>
          </p:cNvPr>
          <p:cNvSpPr>
            <a:spLocks noGrp="1"/>
          </p:cNvSpPr>
          <p:nvPr>
            <p:ph type="body" sz="quarter" idx="14"/>
          </p:nvPr>
        </p:nvSpPr>
        <p:spPr>
          <a:xfrm>
            <a:off x="304800" y="2133600"/>
            <a:ext cx="8534400" cy="6635663"/>
          </a:xfrm>
        </p:spPr>
        <p:txBody>
          <a:bodyPr/>
          <a:lstStyle/>
          <a:p>
            <a:pPr algn="l"/>
            <a:r>
              <a:rPr lang="en-IN" sz="1800" dirty="0">
                <a:latin typeface="Comic Sans MS" panose="030F0702030302020204" pitchFamily="66" charset="0"/>
              </a:rPr>
              <a:t>Manufacturing : </a:t>
            </a:r>
          </a:p>
          <a:p>
            <a:pPr algn="l"/>
            <a:r>
              <a:rPr lang="en-IN" sz="1800" dirty="0">
                <a:latin typeface="Comic Sans MS" panose="030F0702030302020204" pitchFamily="66" charset="0"/>
              </a:rPr>
              <a:t>	By reducing the effect of the Higgs field on a metal with low mass </a:t>
            </a:r>
            <a:r>
              <a:rPr lang="en-US" sz="1800" b="0" i="0" dirty="0">
                <a:solidFill>
                  <a:srgbClr val="000000"/>
                </a:solidFill>
                <a:effectLst/>
                <a:latin typeface="Comic Sans MS" panose="030F0702030302020204" pitchFamily="66" charset="0"/>
              </a:rPr>
              <a:t>metal working will be easier and the alloys formed can be more homogenous and of better quality.</a:t>
            </a:r>
          </a:p>
          <a:p>
            <a:pPr algn="l"/>
            <a:r>
              <a:rPr lang="en-US" sz="1800" dirty="0">
                <a:solidFill>
                  <a:srgbClr val="000000"/>
                </a:solidFill>
                <a:latin typeface="Comic Sans MS" panose="030F0702030302020204" pitchFamily="66" charset="0"/>
              </a:rPr>
              <a:t>	</a:t>
            </a:r>
            <a:r>
              <a:rPr lang="en-US" sz="1800" b="0" i="0" dirty="0">
                <a:solidFill>
                  <a:srgbClr val="000000"/>
                </a:solidFill>
                <a:effectLst/>
                <a:latin typeface="Comic Sans MS" panose="030F0702030302020204" pitchFamily="66" charset="0"/>
              </a:rPr>
              <a:t>By increasing the effect of the Higgs field, the mass of the metal can be increased allowing for high mass compaction of materials. </a:t>
            </a:r>
            <a:r>
              <a:rPr lang="en-US" sz="2000" dirty="0">
                <a:solidFill>
                  <a:srgbClr val="000000"/>
                </a:solidFill>
                <a:latin typeface="Comic Sans MS" panose="030F0702030302020204" pitchFamily="66" charset="0"/>
              </a:rPr>
              <a:t>T</a:t>
            </a:r>
            <a:r>
              <a:rPr lang="en-US" sz="2000" b="0" i="0" dirty="0">
                <a:solidFill>
                  <a:srgbClr val="000000"/>
                </a:solidFill>
                <a:effectLst/>
                <a:latin typeface="Comic Sans MS" panose="030F0702030302020204" pitchFamily="66" charset="0"/>
              </a:rPr>
              <a:t>hus producing highly dense, stronger and more durable materials.</a:t>
            </a:r>
          </a:p>
          <a:p>
            <a:pPr algn="l"/>
            <a:endParaRPr lang="en-US" sz="1800" b="0" i="0" dirty="0">
              <a:solidFill>
                <a:srgbClr val="000000"/>
              </a:solidFill>
              <a:effectLst/>
              <a:latin typeface="Comic Sans MS" panose="030F0702030302020204" pitchFamily="66" charset="0"/>
            </a:endParaRPr>
          </a:p>
          <a:p>
            <a:pPr algn="l"/>
            <a:r>
              <a:rPr lang="en-US" sz="1800" dirty="0">
                <a:solidFill>
                  <a:srgbClr val="000000"/>
                </a:solidFill>
                <a:latin typeface="Comic Sans MS" panose="030F0702030302020204" pitchFamily="66" charset="0"/>
              </a:rPr>
              <a:t>Transportation : </a:t>
            </a:r>
          </a:p>
          <a:p>
            <a:pPr algn="l"/>
            <a:r>
              <a:rPr lang="en-US" sz="1800" b="0" i="0" dirty="0">
                <a:solidFill>
                  <a:srgbClr val="000000"/>
                </a:solidFill>
                <a:effectLst/>
                <a:latin typeface="Comic Sans MS" panose="030F0702030302020204" pitchFamily="66" charset="0"/>
              </a:rPr>
              <a:t>	</a:t>
            </a:r>
            <a:r>
              <a:rPr lang="en-US" sz="2000" b="0" i="0" dirty="0">
                <a:solidFill>
                  <a:srgbClr val="000000"/>
                </a:solidFill>
                <a:effectLst/>
                <a:latin typeface="Comic Sans MS" panose="030F0702030302020204" pitchFamily="66" charset="0"/>
              </a:rPr>
              <a:t>Transport of heavy construction equipment to remote locations would be both easier and speedier if the mass of the payload could be reduced. </a:t>
            </a:r>
          </a:p>
          <a:p>
            <a:pPr algn="l"/>
            <a:endParaRPr lang="en-US" sz="1800" b="0" i="0" dirty="0">
              <a:solidFill>
                <a:srgbClr val="000000"/>
              </a:solidFill>
              <a:effectLst/>
              <a:latin typeface="Comic Sans MS" panose="030F0702030302020204" pitchFamily="66" charset="0"/>
            </a:endParaRPr>
          </a:p>
          <a:p>
            <a:pPr algn="l"/>
            <a:endParaRPr lang="en-US" sz="1800" b="0" i="0" dirty="0">
              <a:solidFill>
                <a:srgbClr val="000000"/>
              </a:solidFill>
              <a:effectLst/>
              <a:latin typeface="Comic Sans MS" panose="030F0702030302020204" pitchFamily="66" charset="0"/>
            </a:endParaRPr>
          </a:p>
          <a:p>
            <a:pPr algn="l"/>
            <a:endParaRPr lang="en-US" sz="1800" b="0" i="0" dirty="0">
              <a:solidFill>
                <a:srgbClr val="000000"/>
              </a:solidFill>
              <a:effectLst/>
              <a:latin typeface="Comic Sans MS" panose="030F0702030302020204" pitchFamily="66" charset="0"/>
            </a:endParaRPr>
          </a:p>
          <a:p>
            <a:pPr algn="l"/>
            <a:endParaRPr lang="en-US" sz="1800" b="0" i="0" dirty="0">
              <a:solidFill>
                <a:srgbClr val="000000"/>
              </a:solidFill>
              <a:effectLst/>
              <a:latin typeface="Comic Sans MS" panose="030F0702030302020204" pitchFamily="66" charset="0"/>
            </a:endParaRPr>
          </a:p>
          <a:p>
            <a:endParaRPr lang="en-IN" sz="1800" dirty="0">
              <a:latin typeface="Comic Sans MS" panose="030F0702030302020204" pitchFamily="66" charset="0"/>
            </a:endParaRPr>
          </a:p>
        </p:txBody>
      </p:sp>
    </p:spTree>
    <p:extLst>
      <p:ext uri="{BB962C8B-B14F-4D97-AF65-F5344CB8AC3E}">
        <p14:creationId xmlns:p14="http://schemas.microsoft.com/office/powerpoint/2010/main" val="2704193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4E1AA50-E421-41FA-8342-1BF398B82EDC}"/>
              </a:ext>
            </a:extLst>
          </p:cNvPr>
          <p:cNvSpPr>
            <a:spLocks noGrp="1"/>
          </p:cNvSpPr>
          <p:nvPr>
            <p:ph type="body" sz="quarter" idx="14"/>
          </p:nvPr>
        </p:nvSpPr>
        <p:spPr>
          <a:xfrm>
            <a:off x="533398" y="559034"/>
            <a:ext cx="8077202" cy="3022366"/>
          </a:xfrm>
        </p:spPr>
        <p:txBody>
          <a:bodyPr/>
          <a:lstStyle/>
          <a:p>
            <a:pPr algn="l"/>
            <a:r>
              <a:rPr lang="en-IN" sz="1800" dirty="0">
                <a:latin typeface="Comic Sans MS" panose="030F0702030302020204" pitchFamily="66" charset="0"/>
              </a:rPr>
              <a:t>Defence : </a:t>
            </a:r>
          </a:p>
          <a:p>
            <a:pPr algn="l"/>
            <a:r>
              <a:rPr lang="en-IN" sz="1800" b="0" i="0" dirty="0">
                <a:solidFill>
                  <a:srgbClr val="000000"/>
                </a:solidFill>
                <a:effectLst/>
                <a:latin typeface="Comic Sans MS" panose="030F0702030302020204" pitchFamily="66" charset="0"/>
              </a:rPr>
              <a:t>	</a:t>
            </a:r>
            <a:r>
              <a:rPr lang="en-US" sz="1800" b="0" i="0" dirty="0">
                <a:solidFill>
                  <a:srgbClr val="000000"/>
                </a:solidFill>
                <a:effectLst/>
                <a:latin typeface="Comic Sans MS" panose="030F0702030302020204" pitchFamily="66" charset="0"/>
              </a:rPr>
              <a:t>Explosive payloads could be transported to required sites at higher speeds and using lesser energy, if their mass could be reduced.</a:t>
            </a:r>
          </a:p>
          <a:p>
            <a:pPr algn="l"/>
            <a:r>
              <a:rPr lang="en-US" sz="1800" b="0" i="0" dirty="0">
                <a:solidFill>
                  <a:srgbClr val="000000"/>
                </a:solidFill>
                <a:effectLst/>
                <a:latin typeface="Comic Sans MS" panose="030F0702030302020204" pitchFamily="66" charset="0"/>
              </a:rPr>
              <a:t>	Low mass projectiles could be accelerated to higher speeds thus increasing their penetrative power seeking to cut through armor plates instead of striking against them </a:t>
            </a:r>
          </a:p>
          <a:p>
            <a:pPr algn="l"/>
            <a:endParaRPr lang="en-US" sz="2000" b="0" i="0" dirty="0">
              <a:solidFill>
                <a:srgbClr val="000000"/>
              </a:solidFill>
              <a:effectLst/>
              <a:latin typeface="ff2"/>
            </a:endParaRPr>
          </a:p>
          <a:p>
            <a:r>
              <a:rPr lang="en-IN" sz="1800" dirty="0">
                <a:latin typeface="Comic Sans MS" panose="030F0702030302020204" pitchFamily="66" charset="0"/>
              </a:rPr>
              <a:t> </a:t>
            </a:r>
          </a:p>
        </p:txBody>
      </p:sp>
    </p:spTree>
    <p:extLst>
      <p:ext uri="{BB962C8B-B14F-4D97-AF65-F5344CB8AC3E}">
        <p14:creationId xmlns:p14="http://schemas.microsoft.com/office/powerpoint/2010/main" val="768627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6" name="Rectangle 6">
            <a:extLst>
              <a:ext uri="{FF2B5EF4-FFF2-40B4-BE49-F238E27FC236}">
                <a16:creationId xmlns:a16="http://schemas.microsoft.com/office/drawing/2014/main" id="{0B593E6F-368B-4462-B68A-1E8C3F750576}"/>
              </a:ext>
            </a:extLst>
          </p:cNvPr>
          <p:cNvSpPr>
            <a:spLocks noGrp="1" noChangeArrowheads="1"/>
          </p:cNvSpPr>
          <p:nvPr>
            <p:ph type="title"/>
          </p:nvPr>
        </p:nvSpPr>
        <p:spPr>
          <a:xfrm>
            <a:off x="0" y="-5448"/>
            <a:ext cx="7086600" cy="1752600"/>
          </a:xfrm>
        </p:spPr>
        <p:txBody>
          <a:bodyPr/>
          <a:lstStyle/>
          <a:p>
            <a:r>
              <a:rPr lang="en-US" altLang="en-US" dirty="0"/>
              <a:t>Conclusion</a:t>
            </a:r>
          </a:p>
        </p:txBody>
      </p:sp>
      <p:sp>
        <p:nvSpPr>
          <p:cNvPr id="2" name="Text Placeholder 1">
            <a:extLst>
              <a:ext uri="{FF2B5EF4-FFF2-40B4-BE49-F238E27FC236}">
                <a16:creationId xmlns:a16="http://schemas.microsoft.com/office/drawing/2014/main" id="{65D6120A-52A7-42A1-BEF8-EEA3ACE25971}"/>
              </a:ext>
            </a:extLst>
          </p:cNvPr>
          <p:cNvSpPr>
            <a:spLocks noGrp="1"/>
          </p:cNvSpPr>
          <p:nvPr>
            <p:ph type="body" sz="quarter" idx="14"/>
          </p:nvPr>
        </p:nvSpPr>
        <p:spPr>
          <a:xfrm>
            <a:off x="533400" y="2133600"/>
            <a:ext cx="8153400" cy="2917722"/>
          </a:xfrm>
        </p:spPr>
        <p:txBody>
          <a:bodyPr/>
          <a:lstStyle/>
          <a:p>
            <a:r>
              <a:rPr lang="en-US" sz="1700" dirty="0">
                <a:latin typeface="Comic Sans MS" pitchFamily="66" charset="0"/>
              </a:rPr>
              <a:t>Our proposed solution to the Higgs Boson Identification problem can be successfully implemented using the ML Approach. Further, we intend to finalize the results based on the Algorithm with maximum efficiency, i.e. selection on the basis of high Accuracy and F1 score. It would result in attaining the maximum Tau-Tau particles (signals), that eventually verifies the existence of Higgs-Boson Particle.</a:t>
            </a:r>
          </a:p>
          <a:p>
            <a:endParaRPr lang="en-US" sz="1700" dirty="0">
              <a:latin typeface="Comic Sans MS" pitchFamily="66" charset="0"/>
            </a:endParaRPr>
          </a:p>
          <a:p>
            <a:endParaRPr lang="en-US" sz="1700" dirty="0">
              <a:latin typeface="Comic Sans MS" pitchFamily="66" charset="0"/>
            </a:endParaRPr>
          </a:p>
          <a:p>
            <a:endParaRPr lang="en-US" altLang="en-US" sz="1700" dirty="0">
              <a:latin typeface="Comic Sans MS" pitchFamily="66" charset="0"/>
            </a:endParaRPr>
          </a:p>
        </p:txBody>
      </p:sp>
      <p:sp>
        <p:nvSpPr>
          <p:cNvPr id="4" name="Rectangle 3" descr="rectangle">
            <a:extLst>
              <a:ext uri="{FF2B5EF4-FFF2-40B4-BE49-F238E27FC236}">
                <a16:creationId xmlns:a16="http://schemas.microsoft.com/office/drawing/2014/main" id="{6329FF05-E707-4689-9CD3-8FA1943B6E33}"/>
              </a:ext>
            </a:extLst>
          </p:cNvPr>
          <p:cNvSpPr/>
          <p:nvPr/>
        </p:nvSpPr>
        <p:spPr bwMode="auto">
          <a:xfrm>
            <a:off x="0" y="274638"/>
            <a:ext cx="228600" cy="1173162"/>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971C1622-E50A-4B28-A0D6-8117B7C37519}"/>
              </a:ext>
            </a:extLst>
          </p:cNvPr>
          <p:cNvPicPr>
            <a:picLocks noChangeAspect="1"/>
          </p:cNvPicPr>
          <p:nvPr/>
        </p:nvPicPr>
        <p:blipFill>
          <a:blip r:embed="rId2"/>
          <a:stretch>
            <a:fillRect/>
          </a:stretch>
        </p:blipFill>
        <p:spPr>
          <a:xfrm>
            <a:off x="0" y="2145792"/>
            <a:ext cx="9144000" cy="2566415"/>
          </a:xfrm>
          <a:prstGeom prst="rect">
            <a:avLst/>
          </a:prstGeom>
        </p:spPr>
      </p:pic>
      <p:pic>
        <p:nvPicPr>
          <p:cNvPr id="12" name="Picture 11">
            <a:extLst>
              <a:ext uri="{FF2B5EF4-FFF2-40B4-BE49-F238E27FC236}">
                <a16:creationId xmlns:a16="http://schemas.microsoft.com/office/drawing/2014/main" id="{5E85245E-82A4-4ECF-A356-53FC0CE3BC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962400"/>
            <a:ext cx="8077200" cy="275696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8167AA7-AC1E-427C-8539-2E65632689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 y="1143000"/>
            <a:ext cx="8610600" cy="4267200"/>
          </a:xfrm>
          <a:prstGeom prst="rect">
            <a:avLst/>
          </a:prstGeom>
        </p:spPr>
      </p:pic>
      <p:sp>
        <p:nvSpPr>
          <p:cNvPr id="4" name="Title 3">
            <a:extLst>
              <a:ext uri="{FF2B5EF4-FFF2-40B4-BE49-F238E27FC236}">
                <a16:creationId xmlns:a16="http://schemas.microsoft.com/office/drawing/2014/main" id="{C34B602A-6FB0-42DC-A38A-3F8E6478E926}"/>
              </a:ext>
            </a:extLst>
          </p:cNvPr>
          <p:cNvSpPr>
            <a:spLocks noGrp="1"/>
          </p:cNvSpPr>
          <p:nvPr>
            <p:ph type="title"/>
          </p:nvPr>
        </p:nvSpPr>
        <p:spPr>
          <a:xfrm rot="10800000" flipV="1">
            <a:off x="228600" y="6048378"/>
            <a:ext cx="8610600" cy="504821"/>
          </a:xfrm>
        </p:spPr>
        <p:txBody>
          <a:bodyPr/>
          <a:lstStyle/>
          <a:p>
            <a:r>
              <a:rPr lang="en-IN" sz="2000" dirty="0">
                <a:latin typeface="Comic Sans MS" panose="030F0702030302020204" pitchFamily="66" charset="0"/>
              </a:rPr>
              <a:t>                      Comparison of all Machine Learning Models</a:t>
            </a:r>
          </a:p>
        </p:txBody>
      </p:sp>
      <p:pic>
        <p:nvPicPr>
          <p:cNvPr id="20" name="Picture 19">
            <a:extLst>
              <a:ext uri="{FF2B5EF4-FFF2-40B4-BE49-F238E27FC236}">
                <a16:creationId xmlns:a16="http://schemas.microsoft.com/office/drawing/2014/main" id="{42FACC9A-278E-44B7-AB3D-945357681C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23919" y="1552579"/>
            <a:ext cx="533400" cy="173569"/>
          </a:xfrm>
          <a:prstGeom prst="rect">
            <a:avLst/>
          </a:prstGeom>
        </p:spPr>
      </p:pic>
      <p:pic>
        <p:nvPicPr>
          <p:cNvPr id="22" name="Picture 21">
            <a:extLst>
              <a:ext uri="{FF2B5EF4-FFF2-40B4-BE49-F238E27FC236}">
                <a16:creationId xmlns:a16="http://schemas.microsoft.com/office/drawing/2014/main" id="{935A0E39-3461-43C0-8D60-8B3CBB8183B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48316" y="1552579"/>
            <a:ext cx="485962" cy="173569"/>
          </a:xfrm>
          <a:prstGeom prst="rect">
            <a:avLst/>
          </a:prstGeom>
        </p:spPr>
      </p:pic>
      <p:pic>
        <p:nvPicPr>
          <p:cNvPr id="26" name="Picture 25">
            <a:extLst>
              <a:ext uri="{FF2B5EF4-FFF2-40B4-BE49-F238E27FC236}">
                <a16:creationId xmlns:a16="http://schemas.microsoft.com/office/drawing/2014/main" id="{FBC7C04D-5796-441F-9551-D2BFC8900EB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33800" y="1905000"/>
            <a:ext cx="485962" cy="189206"/>
          </a:xfrm>
          <a:prstGeom prst="rect">
            <a:avLst/>
          </a:prstGeom>
        </p:spPr>
      </p:pic>
      <p:pic>
        <p:nvPicPr>
          <p:cNvPr id="28" name="Picture 27">
            <a:extLst>
              <a:ext uri="{FF2B5EF4-FFF2-40B4-BE49-F238E27FC236}">
                <a16:creationId xmlns:a16="http://schemas.microsoft.com/office/drawing/2014/main" id="{E82AC12D-0EEE-49A1-B030-687852EBD10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53994" y="1639364"/>
            <a:ext cx="585384" cy="173568"/>
          </a:xfrm>
          <a:prstGeom prst="rect">
            <a:avLst/>
          </a:prstGeom>
        </p:spPr>
      </p:pic>
      <p:pic>
        <p:nvPicPr>
          <p:cNvPr id="32" name="Picture 31">
            <a:extLst>
              <a:ext uri="{FF2B5EF4-FFF2-40B4-BE49-F238E27FC236}">
                <a16:creationId xmlns:a16="http://schemas.microsoft.com/office/drawing/2014/main" id="{24FA4C19-D0E9-4C8E-B14E-1096B3E8450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324600" y="1285779"/>
            <a:ext cx="485937" cy="200125"/>
          </a:xfrm>
          <a:prstGeom prst="rect">
            <a:avLst/>
          </a:prstGeom>
        </p:spPr>
      </p:pic>
      <p:pic>
        <p:nvPicPr>
          <p:cNvPr id="34" name="Picture 33">
            <a:extLst>
              <a:ext uri="{FF2B5EF4-FFF2-40B4-BE49-F238E27FC236}">
                <a16:creationId xmlns:a16="http://schemas.microsoft.com/office/drawing/2014/main" id="{72F24D4E-06BC-42A3-91D7-C6A87BFD619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534247" y="1246341"/>
            <a:ext cx="581242" cy="238866"/>
          </a:xfrm>
          <a:prstGeom prst="rect">
            <a:avLst/>
          </a:prstGeom>
        </p:spPr>
      </p:pic>
    </p:spTree>
    <p:extLst>
      <p:ext uri="{BB962C8B-B14F-4D97-AF65-F5344CB8AC3E}">
        <p14:creationId xmlns:p14="http://schemas.microsoft.com/office/powerpoint/2010/main" val="30675354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36D16DC9-F86D-480D-A1D9-D8D4403CC8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6298" y="1371600"/>
            <a:ext cx="7277101" cy="3962400"/>
          </a:xfrm>
          <a:prstGeom prst="rect">
            <a:avLst/>
          </a:prstGeom>
        </p:spPr>
      </p:pic>
      <p:sp>
        <p:nvSpPr>
          <p:cNvPr id="10" name="Title 9">
            <a:extLst>
              <a:ext uri="{FF2B5EF4-FFF2-40B4-BE49-F238E27FC236}">
                <a16:creationId xmlns:a16="http://schemas.microsoft.com/office/drawing/2014/main" id="{917CB236-7658-446F-9409-13540585C49B}"/>
              </a:ext>
            </a:extLst>
          </p:cNvPr>
          <p:cNvSpPr>
            <a:spLocks noGrp="1"/>
          </p:cNvSpPr>
          <p:nvPr>
            <p:ph type="title"/>
          </p:nvPr>
        </p:nvSpPr>
        <p:spPr>
          <a:xfrm rot="10800000" flipV="1">
            <a:off x="533400" y="5334000"/>
            <a:ext cx="8077200" cy="762000"/>
          </a:xfrm>
        </p:spPr>
        <p:txBody>
          <a:bodyPr/>
          <a:lstStyle/>
          <a:p>
            <a:r>
              <a:rPr lang="en-IN" sz="2400" dirty="0">
                <a:latin typeface="Comic Sans MS" panose="030F0702030302020204" pitchFamily="66" charset="0"/>
              </a:rPr>
              <a:t>            Prediction of Signal &amp; Background Noise</a:t>
            </a:r>
          </a:p>
        </p:txBody>
      </p:sp>
    </p:spTree>
    <p:extLst>
      <p:ext uri="{BB962C8B-B14F-4D97-AF65-F5344CB8AC3E}">
        <p14:creationId xmlns:p14="http://schemas.microsoft.com/office/powerpoint/2010/main" val="4209872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8" name="Rectangle 6">
            <a:extLst>
              <a:ext uri="{FF2B5EF4-FFF2-40B4-BE49-F238E27FC236}">
                <a16:creationId xmlns:a16="http://schemas.microsoft.com/office/drawing/2014/main" id="{BBCFB374-82B1-4929-8061-5DBD06A22571}"/>
              </a:ext>
            </a:extLst>
          </p:cNvPr>
          <p:cNvSpPr>
            <a:spLocks noGrp="1" noChangeArrowheads="1"/>
          </p:cNvSpPr>
          <p:nvPr>
            <p:ph type="ctrTitle" sz="quarter"/>
          </p:nvPr>
        </p:nvSpPr>
        <p:spPr>
          <a:xfrm>
            <a:off x="228600" y="381000"/>
            <a:ext cx="5562600" cy="1774825"/>
          </a:xfrm>
        </p:spPr>
        <p:txBody>
          <a:bodyPr/>
          <a:lstStyle/>
          <a:p>
            <a:r>
              <a:rPr lang="en-US" altLang="en-US" b="1" dirty="0"/>
              <a:t>Questions </a:t>
            </a:r>
            <a:br>
              <a:rPr lang="en-US" altLang="en-US" b="1" dirty="0"/>
            </a:br>
            <a:r>
              <a:rPr lang="en-US" altLang="en-US" b="1" dirty="0"/>
              <a:t>&amp; Comments</a:t>
            </a:r>
          </a:p>
        </p:txBody>
      </p:sp>
      <p:pic>
        <p:nvPicPr>
          <p:cNvPr id="6" name="Picture Placeholder 5" descr="tumblr_ndb43xlD0U1rnbafjo2_400.gif"/>
          <p:cNvPicPr>
            <a:picLocks noGrp="1" noChangeAspect="1"/>
          </p:cNvPicPr>
          <p:nvPr>
            <p:ph type="pic" sz="quarter" idx="10"/>
          </p:nvPr>
        </p:nvPicPr>
        <p:blipFill>
          <a:blip r:embed="rId2" cstate="print"/>
          <a:srcRect l="2418" r="2418"/>
          <a:stretch>
            <a:fillRect/>
          </a:stretch>
        </p:blipFill>
        <p:spPr>
          <a:xfrm>
            <a:off x="0" y="2209800"/>
            <a:ext cx="9144000" cy="4011613"/>
          </a:xfr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8685F534-F483-4A00-AF83-97B5B5C7FFE5}"/>
              </a:ext>
            </a:extLst>
          </p:cNvPr>
          <p:cNvSpPr>
            <a:spLocks noGrp="1"/>
          </p:cNvSpPr>
          <p:nvPr>
            <p:ph type="body" sz="quarter" idx="14"/>
          </p:nvPr>
        </p:nvSpPr>
        <p:spPr>
          <a:xfrm>
            <a:off x="152400" y="1905000"/>
            <a:ext cx="8915400" cy="4953000"/>
          </a:xfrm>
        </p:spPr>
        <p:txBody>
          <a:bodyPr/>
          <a:lstStyle/>
          <a:p>
            <a:r>
              <a:rPr lang="en-US" sz="2400" dirty="0">
                <a:latin typeface="Times New Roman" panose="02020603050405020304" pitchFamily="18" charset="0"/>
                <a:cs typeface="Times New Roman" panose="02020603050405020304" pitchFamily="18" charset="0"/>
              </a:rPr>
              <a:t>	        </a:t>
            </a:r>
            <a:r>
              <a:rPr lang="en-US" sz="1800" dirty="0">
                <a:latin typeface="Comic Sans MS" panose="030F0702030302020204" pitchFamily="66" charset="0"/>
                <a:cs typeface="Times New Roman" panose="02020603050405020304" pitchFamily="18" charset="0"/>
              </a:rPr>
              <a:t>INSTITUTES FOR ADVANCED COMPUTING AND</a:t>
            </a:r>
          </a:p>
          <a:p>
            <a:r>
              <a:rPr lang="en-US" sz="1800" dirty="0">
                <a:latin typeface="Comic Sans MS" panose="030F0702030302020204" pitchFamily="66" charset="0"/>
                <a:cs typeface="Times New Roman" panose="02020603050405020304" pitchFamily="18" charset="0"/>
              </a:rPr>
              <a:t> 		           SOFTWARE DEVELOPMENT </a:t>
            </a:r>
          </a:p>
          <a:p>
            <a:r>
              <a:rPr lang="en-US" sz="1800" dirty="0">
                <a:latin typeface="Comic Sans MS" panose="030F0702030302020204" pitchFamily="66" charset="0"/>
                <a:cs typeface="Times New Roman" panose="02020603050405020304" pitchFamily="18" charset="0"/>
              </a:rPr>
              <a:t>			      AKRUDI, PUNE</a:t>
            </a:r>
          </a:p>
          <a:p>
            <a:endParaRPr lang="en-US" sz="1800" dirty="0">
              <a:latin typeface="Comic Sans MS" panose="030F0702030302020204" pitchFamily="66" charset="0"/>
              <a:cs typeface="Times New Roman" panose="02020603050405020304" pitchFamily="18" charset="0"/>
            </a:endParaRPr>
          </a:p>
          <a:p>
            <a:r>
              <a:rPr lang="en-US" sz="1800" dirty="0">
                <a:latin typeface="Comic Sans MS" panose="030F0702030302020204" pitchFamily="66" charset="0"/>
                <a:cs typeface="Times New Roman" panose="02020603050405020304" pitchFamily="18" charset="0"/>
              </a:rPr>
              <a:t>		                PRESENTATION ON</a:t>
            </a:r>
          </a:p>
          <a:p>
            <a:r>
              <a:rPr lang="en-US" sz="1800" b="1" dirty="0">
                <a:latin typeface="Comic Sans MS" panose="030F0702030302020204" pitchFamily="66" charset="0"/>
                <a:cs typeface="Times New Roman" panose="02020603050405020304" pitchFamily="18" charset="0"/>
              </a:rPr>
              <a:t>      “Identification of Higgs Boson particle by Machine Learning Approach”</a:t>
            </a:r>
          </a:p>
          <a:p>
            <a:r>
              <a:rPr lang="en-US" sz="1800" b="1" dirty="0">
                <a:latin typeface="Comic Sans MS" panose="030F0702030302020204" pitchFamily="66" charset="0"/>
                <a:cs typeface="Times New Roman" panose="02020603050405020304" pitchFamily="18" charset="0"/>
              </a:rPr>
              <a:t>                              </a:t>
            </a:r>
            <a:r>
              <a:rPr lang="en-US" sz="1800" dirty="0">
                <a:latin typeface="Comic Sans MS" panose="030F0702030302020204" pitchFamily="66" charset="0"/>
                <a:cs typeface="Times New Roman" panose="02020603050405020304" pitchFamily="18" charset="0"/>
              </a:rPr>
              <a:t>PG-DBDA Feb-2020”</a:t>
            </a:r>
          </a:p>
          <a:p>
            <a:r>
              <a:rPr lang="en-IN" sz="1800" b="1" dirty="0">
                <a:latin typeface="Comic Sans MS" panose="030F0702030302020204" pitchFamily="66" charset="0"/>
                <a:cs typeface="Times New Roman" panose="02020603050405020304" pitchFamily="18" charset="0"/>
              </a:rPr>
              <a:t>		         </a:t>
            </a:r>
            <a:r>
              <a:rPr lang="en-IN" sz="1800" dirty="0">
                <a:latin typeface="Comic Sans MS" panose="030F0702030302020204" pitchFamily="66" charset="0"/>
                <a:cs typeface="Times New Roman" panose="02020603050405020304" pitchFamily="18" charset="0"/>
              </a:rPr>
              <a:t>   </a:t>
            </a:r>
          </a:p>
          <a:p>
            <a:r>
              <a:rPr lang="en-IN" sz="1800" dirty="0">
                <a:latin typeface="Comic Sans MS" panose="030F0702030302020204" pitchFamily="66" charset="0"/>
                <a:cs typeface="Times New Roman" panose="02020603050405020304" pitchFamily="18" charset="0"/>
              </a:rPr>
              <a:t>			       Submitted By:</a:t>
            </a:r>
          </a:p>
          <a:p>
            <a:r>
              <a:rPr lang="en-IN" sz="1800" dirty="0">
                <a:latin typeface="Comic Sans MS" panose="030F0702030302020204" pitchFamily="66" charset="0"/>
                <a:cs typeface="Times New Roman" panose="02020603050405020304" pitchFamily="18" charset="0"/>
              </a:rPr>
              <a:t>			Yogesh Mundra (1329)</a:t>
            </a:r>
          </a:p>
          <a:p>
            <a:r>
              <a:rPr lang="en-IN" sz="1800" dirty="0">
                <a:latin typeface="Comic Sans MS" panose="030F0702030302020204" pitchFamily="66" charset="0"/>
                <a:cs typeface="Times New Roman" panose="02020603050405020304" pitchFamily="18" charset="0"/>
              </a:rPr>
              <a:t>			Manoj </a:t>
            </a:r>
            <a:r>
              <a:rPr lang="en-IN" sz="1800" dirty="0" err="1">
                <a:latin typeface="Comic Sans MS" panose="030F0702030302020204" pitchFamily="66" charset="0"/>
                <a:cs typeface="Times New Roman" panose="02020603050405020304" pitchFamily="18" charset="0"/>
              </a:rPr>
              <a:t>Pawar</a:t>
            </a:r>
            <a:r>
              <a:rPr lang="en-IN" sz="1800" dirty="0">
                <a:latin typeface="Comic Sans MS" panose="030F0702030302020204" pitchFamily="66" charset="0"/>
                <a:cs typeface="Times New Roman" panose="02020603050405020304" pitchFamily="18" charset="0"/>
              </a:rPr>
              <a:t> (1334)</a:t>
            </a:r>
            <a:endParaRPr lang="en-US" sz="1800" dirty="0">
              <a:latin typeface="Comic Sans MS" panose="030F0702030302020204" pitchFamily="66" charset="0"/>
              <a:cs typeface="Times New Roman" panose="02020603050405020304" pitchFamily="18" charset="0"/>
            </a:endParaRPr>
          </a:p>
        </p:txBody>
      </p:sp>
      <p:pic>
        <p:nvPicPr>
          <p:cNvPr id="10" name="Picture 9">
            <a:extLst>
              <a:ext uri="{FF2B5EF4-FFF2-40B4-BE49-F238E27FC236}">
                <a16:creationId xmlns:a16="http://schemas.microsoft.com/office/drawing/2014/main" id="{22CA02CB-28E2-486B-B2AF-7B083D8152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76200"/>
            <a:ext cx="914400" cy="1447800"/>
          </a:xfrm>
          <a:prstGeom prst="rect">
            <a:avLst/>
          </a:prstGeom>
        </p:spPr>
      </p:pic>
      <p:pic>
        <p:nvPicPr>
          <p:cNvPr id="12" name="Picture 11">
            <a:extLst>
              <a:ext uri="{FF2B5EF4-FFF2-40B4-BE49-F238E27FC236}">
                <a16:creationId xmlns:a16="http://schemas.microsoft.com/office/drawing/2014/main" id="{69A9B02C-E2DF-4B90-B262-95097E92B4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0400" y="304800"/>
            <a:ext cx="1600200" cy="990600"/>
          </a:xfrm>
          <a:prstGeom prst="rect">
            <a:avLst/>
          </a:prstGeom>
        </p:spPr>
      </p:pic>
    </p:spTree>
    <p:extLst>
      <p:ext uri="{BB962C8B-B14F-4D97-AF65-F5344CB8AC3E}">
        <p14:creationId xmlns:p14="http://schemas.microsoft.com/office/powerpoint/2010/main" val="4144278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6" name="Rectangle 6">
            <a:extLst>
              <a:ext uri="{FF2B5EF4-FFF2-40B4-BE49-F238E27FC236}">
                <a16:creationId xmlns:a16="http://schemas.microsoft.com/office/drawing/2014/main" id="{7F47FAD1-B312-4829-8E58-592FF1B0E6A3}"/>
              </a:ext>
            </a:extLst>
          </p:cNvPr>
          <p:cNvSpPr>
            <a:spLocks noGrp="1" noChangeArrowheads="1"/>
          </p:cNvSpPr>
          <p:nvPr>
            <p:ph type="title"/>
          </p:nvPr>
        </p:nvSpPr>
        <p:spPr>
          <a:solidFill>
            <a:schemeClr val="accent2"/>
          </a:solidFill>
        </p:spPr>
        <p:txBody>
          <a:bodyPr/>
          <a:lstStyle/>
          <a:p>
            <a:r>
              <a:rPr lang="en-US" altLang="en-US" dirty="0"/>
              <a:t>Content</a:t>
            </a:r>
          </a:p>
        </p:txBody>
      </p:sp>
      <p:sp>
        <p:nvSpPr>
          <p:cNvPr id="2" name="Text Placeholder 1">
            <a:extLst>
              <a:ext uri="{FF2B5EF4-FFF2-40B4-BE49-F238E27FC236}">
                <a16:creationId xmlns:a16="http://schemas.microsoft.com/office/drawing/2014/main" id="{1B5804D2-68B5-4F69-862C-A912F3989733}"/>
              </a:ext>
            </a:extLst>
          </p:cNvPr>
          <p:cNvSpPr>
            <a:spLocks noGrp="1"/>
          </p:cNvSpPr>
          <p:nvPr>
            <p:ph type="body" sz="quarter" idx="16"/>
          </p:nvPr>
        </p:nvSpPr>
        <p:spPr>
          <a:xfrm>
            <a:off x="533400" y="2209800"/>
            <a:ext cx="5410200" cy="457200"/>
          </a:xfrm>
        </p:spPr>
        <p:txBody>
          <a:bodyPr/>
          <a:lstStyle/>
          <a:p>
            <a:pPr>
              <a:buFont typeface="Wingdings" pitchFamily="2" charset="2"/>
              <a:buChar char="§"/>
            </a:pPr>
            <a:r>
              <a:rPr lang="en-US" altLang="en-US" sz="1900" dirty="0">
                <a:latin typeface="Comic Sans MS" pitchFamily="66" charset="0"/>
              </a:rPr>
              <a:t> Introduction.</a:t>
            </a:r>
          </a:p>
          <a:p>
            <a:pPr>
              <a:buFont typeface="Wingdings" pitchFamily="2" charset="2"/>
              <a:buChar char="§"/>
            </a:pPr>
            <a:r>
              <a:rPr lang="en-US" altLang="en-US" sz="1900" dirty="0">
                <a:latin typeface="Comic Sans MS" pitchFamily="66" charset="0"/>
              </a:rPr>
              <a:t> Literature Review.</a:t>
            </a:r>
          </a:p>
          <a:p>
            <a:pPr>
              <a:buFont typeface="Wingdings" pitchFamily="2" charset="2"/>
              <a:buChar char="§"/>
            </a:pPr>
            <a:r>
              <a:rPr lang="en-US" altLang="en-US" sz="1900" dirty="0">
                <a:latin typeface="Comic Sans MS" pitchFamily="66" charset="0"/>
              </a:rPr>
              <a:t> Problem Statement.</a:t>
            </a:r>
          </a:p>
          <a:p>
            <a:pPr>
              <a:buFont typeface="Wingdings" pitchFamily="2" charset="2"/>
              <a:buChar char="§"/>
            </a:pPr>
            <a:r>
              <a:rPr lang="en-US" altLang="en-US" sz="1900" dirty="0">
                <a:latin typeface="Comic Sans MS" pitchFamily="66" charset="0"/>
              </a:rPr>
              <a:t> Objectives.</a:t>
            </a:r>
          </a:p>
          <a:p>
            <a:pPr>
              <a:buFont typeface="Wingdings" pitchFamily="2" charset="2"/>
              <a:buChar char="§"/>
            </a:pPr>
            <a:r>
              <a:rPr lang="en-US" altLang="en-US" sz="1900" dirty="0">
                <a:latin typeface="Comic Sans MS" pitchFamily="66" charset="0"/>
              </a:rPr>
              <a:t> Proposed Work.</a:t>
            </a:r>
          </a:p>
          <a:p>
            <a:pPr>
              <a:buFont typeface="Wingdings" pitchFamily="2" charset="2"/>
              <a:buChar char="§"/>
            </a:pPr>
            <a:r>
              <a:rPr lang="en-US" altLang="en-US" sz="1900" dirty="0">
                <a:latin typeface="Comic Sans MS" pitchFamily="66" charset="0"/>
              </a:rPr>
              <a:t> System Architecture.</a:t>
            </a:r>
          </a:p>
          <a:p>
            <a:pPr>
              <a:buFont typeface="Wingdings" pitchFamily="2" charset="2"/>
              <a:buChar char="§"/>
            </a:pPr>
            <a:r>
              <a:rPr lang="en-US" altLang="en-US" sz="1900" dirty="0">
                <a:latin typeface="Comic Sans MS" pitchFamily="66" charset="0"/>
              </a:rPr>
              <a:t> Methodology and Implementation.</a:t>
            </a:r>
          </a:p>
          <a:p>
            <a:pPr>
              <a:buFont typeface="Wingdings" pitchFamily="2" charset="2"/>
              <a:buChar char="§"/>
            </a:pPr>
            <a:r>
              <a:rPr lang="en-US" altLang="en-US" sz="1900" dirty="0">
                <a:latin typeface="Comic Sans MS" pitchFamily="66" charset="0"/>
              </a:rPr>
              <a:t> Applications.</a:t>
            </a:r>
          </a:p>
          <a:p>
            <a:pPr>
              <a:buFont typeface="Wingdings" pitchFamily="2" charset="2"/>
              <a:buChar char="§"/>
            </a:pPr>
            <a:r>
              <a:rPr lang="en-US" altLang="en-US" sz="1900" dirty="0">
                <a:latin typeface="Comic Sans MS" pitchFamily="66" charset="0"/>
              </a:rPr>
              <a:t> Conclusion.</a:t>
            </a:r>
          </a:p>
          <a:p>
            <a:pPr>
              <a:buFont typeface="Wingdings" pitchFamily="2" charset="2"/>
              <a:buChar char="§"/>
            </a:pPr>
            <a:endParaRPr lang="en-US" altLang="en-US" sz="1900" dirty="0">
              <a:latin typeface="Comic Sans MS" pitchFamily="66"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blinds(horizontal)">
                                      <p:cBhvr>
                                        <p:cTn id="7" dur="500"/>
                                        <p:tgtEl>
                                          <p:spTgt spid="2">
                                            <p:txEl>
                                              <p:pRg st="0" end="0"/>
                                            </p:txEl>
                                          </p:spTgt>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
                                            <p:txEl>
                                              <p:pRg st="1" end="1"/>
                                            </p:txEl>
                                          </p:spTgt>
                                        </p:tgtEl>
                                        <p:attrNameLst>
                                          <p:attrName>style.visibility</p:attrName>
                                        </p:attrNameLst>
                                      </p:cBhvr>
                                      <p:to>
                                        <p:strVal val="visible"/>
                                      </p:to>
                                    </p:set>
                                    <p:animEffect transition="in" filter="blinds(horizontal)">
                                      <p:cBhvr>
                                        <p:cTn id="10" dur="500"/>
                                        <p:tgtEl>
                                          <p:spTgt spid="2">
                                            <p:txEl>
                                              <p:pRg st="1" end="1"/>
                                            </p:txEl>
                                          </p:spTgt>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animEffect transition="in" filter="blinds(horizontal)">
                                      <p:cBhvr>
                                        <p:cTn id="13" dur="500"/>
                                        <p:tgtEl>
                                          <p:spTgt spid="2">
                                            <p:txEl>
                                              <p:pRg st="2" end="2"/>
                                            </p:txEl>
                                          </p:spTgt>
                                        </p:tgtEl>
                                      </p:cBhvr>
                                    </p:animEffect>
                                  </p:childTnLst>
                                </p:cTn>
                              </p:par>
                              <p:par>
                                <p:cTn id="14" presetID="3" presetClass="entr" presetSubtype="10" fill="hold" grpId="0" nodeType="withEffect">
                                  <p:stCondLst>
                                    <p:cond delay="0"/>
                                  </p:stCondLst>
                                  <p:childTnLst>
                                    <p:set>
                                      <p:cBhvr>
                                        <p:cTn id="15" dur="1" fill="hold">
                                          <p:stCondLst>
                                            <p:cond delay="0"/>
                                          </p:stCondLst>
                                        </p:cTn>
                                        <p:tgtEl>
                                          <p:spTgt spid="2">
                                            <p:txEl>
                                              <p:pRg st="3" end="3"/>
                                            </p:txEl>
                                          </p:spTgt>
                                        </p:tgtEl>
                                        <p:attrNameLst>
                                          <p:attrName>style.visibility</p:attrName>
                                        </p:attrNameLst>
                                      </p:cBhvr>
                                      <p:to>
                                        <p:strVal val="visible"/>
                                      </p:to>
                                    </p:set>
                                    <p:animEffect transition="in" filter="blinds(horizontal)">
                                      <p:cBhvr>
                                        <p:cTn id="16" dur="500"/>
                                        <p:tgtEl>
                                          <p:spTgt spid="2">
                                            <p:txEl>
                                              <p:pRg st="3" end="3"/>
                                            </p:txEl>
                                          </p:spTgt>
                                        </p:tgtEl>
                                      </p:cBhvr>
                                    </p:animEffect>
                                  </p:childTnLst>
                                </p:cTn>
                              </p:par>
                              <p:par>
                                <p:cTn id="17" presetID="3" presetClass="entr" presetSubtype="10" fill="hold" grpId="0" nodeType="withEffect">
                                  <p:stCondLst>
                                    <p:cond delay="0"/>
                                  </p:stCondLst>
                                  <p:childTnLst>
                                    <p:set>
                                      <p:cBhvr>
                                        <p:cTn id="18" dur="1" fill="hold">
                                          <p:stCondLst>
                                            <p:cond delay="0"/>
                                          </p:stCondLst>
                                        </p:cTn>
                                        <p:tgtEl>
                                          <p:spTgt spid="2">
                                            <p:txEl>
                                              <p:pRg st="4" end="4"/>
                                            </p:txEl>
                                          </p:spTgt>
                                        </p:tgtEl>
                                        <p:attrNameLst>
                                          <p:attrName>style.visibility</p:attrName>
                                        </p:attrNameLst>
                                      </p:cBhvr>
                                      <p:to>
                                        <p:strVal val="visible"/>
                                      </p:to>
                                    </p:set>
                                    <p:animEffect transition="in" filter="blinds(horizontal)">
                                      <p:cBhvr>
                                        <p:cTn id="19" dur="500"/>
                                        <p:tgtEl>
                                          <p:spTgt spid="2">
                                            <p:txEl>
                                              <p:pRg st="4" end="4"/>
                                            </p:txEl>
                                          </p:spTgt>
                                        </p:tgtEl>
                                      </p:cBhvr>
                                    </p:animEffect>
                                  </p:childTnLst>
                                </p:cTn>
                              </p:par>
                              <p:par>
                                <p:cTn id="20" presetID="3" presetClass="entr" presetSubtype="10" fill="hold" grpId="0" nodeType="withEffect">
                                  <p:stCondLst>
                                    <p:cond delay="0"/>
                                  </p:stCondLst>
                                  <p:childTnLst>
                                    <p:set>
                                      <p:cBhvr>
                                        <p:cTn id="21" dur="1" fill="hold">
                                          <p:stCondLst>
                                            <p:cond delay="0"/>
                                          </p:stCondLst>
                                        </p:cTn>
                                        <p:tgtEl>
                                          <p:spTgt spid="2">
                                            <p:txEl>
                                              <p:pRg st="5" end="5"/>
                                            </p:txEl>
                                          </p:spTgt>
                                        </p:tgtEl>
                                        <p:attrNameLst>
                                          <p:attrName>style.visibility</p:attrName>
                                        </p:attrNameLst>
                                      </p:cBhvr>
                                      <p:to>
                                        <p:strVal val="visible"/>
                                      </p:to>
                                    </p:set>
                                    <p:animEffect transition="in" filter="blinds(horizontal)">
                                      <p:cBhvr>
                                        <p:cTn id="22" dur="500"/>
                                        <p:tgtEl>
                                          <p:spTgt spid="2">
                                            <p:txEl>
                                              <p:pRg st="5" end="5"/>
                                            </p:txEl>
                                          </p:spTgt>
                                        </p:tgtEl>
                                      </p:cBhvr>
                                    </p:animEffect>
                                  </p:childTnLst>
                                </p:cTn>
                              </p:par>
                              <p:par>
                                <p:cTn id="23" presetID="3" presetClass="entr" presetSubtype="10" fill="hold" grpId="0" nodeType="withEffect">
                                  <p:stCondLst>
                                    <p:cond delay="0"/>
                                  </p:stCondLst>
                                  <p:childTnLst>
                                    <p:set>
                                      <p:cBhvr>
                                        <p:cTn id="24" dur="1" fill="hold">
                                          <p:stCondLst>
                                            <p:cond delay="0"/>
                                          </p:stCondLst>
                                        </p:cTn>
                                        <p:tgtEl>
                                          <p:spTgt spid="2">
                                            <p:txEl>
                                              <p:pRg st="6" end="6"/>
                                            </p:txEl>
                                          </p:spTgt>
                                        </p:tgtEl>
                                        <p:attrNameLst>
                                          <p:attrName>style.visibility</p:attrName>
                                        </p:attrNameLst>
                                      </p:cBhvr>
                                      <p:to>
                                        <p:strVal val="visible"/>
                                      </p:to>
                                    </p:set>
                                    <p:animEffect transition="in" filter="blinds(horizontal)">
                                      <p:cBhvr>
                                        <p:cTn id="25" dur="500"/>
                                        <p:tgtEl>
                                          <p:spTgt spid="2">
                                            <p:txEl>
                                              <p:pRg st="6" end="6"/>
                                            </p:txEl>
                                          </p:spTgt>
                                        </p:tgtEl>
                                      </p:cBhvr>
                                    </p:animEffect>
                                  </p:childTnLst>
                                </p:cTn>
                              </p:par>
                              <p:par>
                                <p:cTn id="26" presetID="3" presetClass="entr" presetSubtype="10" fill="hold" grpId="0" nodeType="withEffect">
                                  <p:stCondLst>
                                    <p:cond delay="0"/>
                                  </p:stCondLst>
                                  <p:childTnLst>
                                    <p:set>
                                      <p:cBhvr>
                                        <p:cTn id="27" dur="1" fill="hold">
                                          <p:stCondLst>
                                            <p:cond delay="0"/>
                                          </p:stCondLst>
                                        </p:cTn>
                                        <p:tgtEl>
                                          <p:spTgt spid="2">
                                            <p:txEl>
                                              <p:pRg st="7" end="7"/>
                                            </p:txEl>
                                          </p:spTgt>
                                        </p:tgtEl>
                                        <p:attrNameLst>
                                          <p:attrName>style.visibility</p:attrName>
                                        </p:attrNameLst>
                                      </p:cBhvr>
                                      <p:to>
                                        <p:strVal val="visible"/>
                                      </p:to>
                                    </p:set>
                                    <p:animEffect transition="in" filter="blinds(horizontal)">
                                      <p:cBhvr>
                                        <p:cTn id="28" dur="500"/>
                                        <p:tgtEl>
                                          <p:spTgt spid="2">
                                            <p:txEl>
                                              <p:pRg st="7" end="7"/>
                                            </p:txEl>
                                          </p:spTgt>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2">
                                            <p:txEl>
                                              <p:pRg st="8" end="8"/>
                                            </p:txEl>
                                          </p:spTgt>
                                        </p:tgtEl>
                                        <p:attrNameLst>
                                          <p:attrName>style.visibility</p:attrName>
                                        </p:attrNameLst>
                                      </p:cBhvr>
                                      <p:to>
                                        <p:strVal val="visible"/>
                                      </p:to>
                                    </p:set>
                                    <p:animEffect transition="in" filter="blinds(horizontal)">
                                      <p:cBhvr>
                                        <p:cTn id="31" dur="500"/>
                                        <p:tgtEl>
                                          <p:spTgt spid="2">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1FDC1F0-A723-49ED-99DC-E4BBD9A72649}"/>
              </a:ext>
            </a:extLst>
          </p:cNvPr>
          <p:cNvSpPr>
            <a:spLocks noGrp="1"/>
          </p:cNvSpPr>
          <p:nvPr>
            <p:ph type="title"/>
          </p:nvPr>
        </p:nvSpPr>
        <p:spPr>
          <a:xfrm>
            <a:off x="0" y="-5448"/>
            <a:ext cx="7086600" cy="1752600"/>
          </a:xfrm>
        </p:spPr>
        <p:txBody>
          <a:bodyPr/>
          <a:lstStyle/>
          <a:p>
            <a:r>
              <a:rPr lang="en-US" altLang="en-US" dirty="0"/>
              <a:t>Introduction</a:t>
            </a:r>
            <a:endParaRPr lang="en-US" dirty="0"/>
          </a:p>
        </p:txBody>
      </p:sp>
      <p:sp>
        <p:nvSpPr>
          <p:cNvPr id="13" name="Text Placeholder 12">
            <a:extLst>
              <a:ext uri="{FF2B5EF4-FFF2-40B4-BE49-F238E27FC236}">
                <a16:creationId xmlns:a16="http://schemas.microsoft.com/office/drawing/2014/main" id="{0795F6E7-44DB-4048-BE23-228E9D13939C}"/>
              </a:ext>
            </a:extLst>
          </p:cNvPr>
          <p:cNvSpPr>
            <a:spLocks noGrp="1"/>
          </p:cNvSpPr>
          <p:nvPr>
            <p:ph type="body" sz="quarter" idx="14"/>
          </p:nvPr>
        </p:nvSpPr>
        <p:spPr>
          <a:xfrm>
            <a:off x="533398" y="2209801"/>
            <a:ext cx="3886202" cy="4267199"/>
          </a:xfrm>
        </p:spPr>
        <p:txBody>
          <a:bodyPr/>
          <a:lstStyle/>
          <a:p>
            <a:r>
              <a:rPr lang="en-US" sz="1700" dirty="0">
                <a:latin typeface="Comic Sans MS" pitchFamily="66" charset="0"/>
              </a:rPr>
              <a:t>The domains involved in our proposed Project are Machine Learning and Data Analytics, applied in Particle Physics.</a:t>
            </a:r>
          </a:p>
          <a:p>
            <a:r>
              <a:rPr lang="en-US" sz="1700" dirty="0">
                <a:latin typeface="Comic Sans MS" pitchFamily="66" charset="0"/>
              </a:rPr>
              <a:t>The proposed project is based on the identification of the Higgs Boson sub-atomic particle from jet pull energy dataset of the particles’ decay, as modeled by the ATLAS Experiment in the Large Hadron Collider(LHC) at CERN.</a:t>
            </a:r>
          </a:p>
          <a:p>
            <a:endParaRPr lang="en-US" sz="1700" dirty="0">
              <a:latin typeface="Comic Sans MS" pitchFamily="66" charset="0"/>
            </a:endParaRPr>
          </a:p>
          <a:p>
            <a:endParaRPr lang="en-US" sz="1700" dirty="0">
              <a:latin typeface="Comic Sans MS" pitchFamily="66" charset="0"/>
            </a:endParaRPr>
          </a:p>
          <a:p>
            <a:endParaRPr lang="en-US" sz="1700" dirty="0">
              <a:latin typeface="Comic Sans MS" pitchFamily="66" charset="0"/>
            </a:endParaRPr>
          </a:p>
          <a:p>
            <a:endParaRPr lang="en-US" sz="1700" dirty="0">
              <a:latin typeface="Comic Sans MS" pitchFamily="66" charset="0"/>
            </a:endParaRPr>
          </a:p>
          <a:p>
            <a:endParaRPr lang="en-US" sz="1700" dirty="0">
              <a:latin typeface="Comic Sans MS" pitchFamily="66" charset="0"/>
            </a:endParaRPr>
          </a:p>
        </p:txBody>
      </p:sp>
      <p:sp>
        <p:nvSpPr>
          <p:cNvPr id="16" name="Text Placeholder 15">
            <a:extLst>
              <a:ext uri="{FF2B5EF4-FFF2-40B4-BE49-F238E27FC236}">
                <a16:creationId xmlns:a16="http://schemas.microsoft.com/office/drawing/2014/main" id="{A0337056-20DD-4315-9803-23A7F0DA86F2}"/>
              </a:ext>
            </a:extLst>
          </p:cNvPr>
          <p:cNvSpPr>
            <a:spLocks noGrp="1"/>
          </p:cNvSpPr>
          <p:nvPr>
            <p:ph type="body" sz="quarter" idx="18"/>
          </p:nvPr>
        </p:nvSpPr>
        <p:spPr>
          <a:xfrm>
            <a:off x="4800600" y="3048000"/>
            <a:ext cx="3886200" cy="3048000"/>
          </a:xfrm>
        </p:spPr>
        <p:txBody>
          <a:bodyPr/>
          <a:lstStyle/>
          <a:p>
            <a:r>
              <a:rPr lang="en-US" sz="1900" b="1" dirty="0">
                <a:latin typeface="Comic Sans MS" pitchFamily="66" charset="0"/>
              </a:rPr>
              <a:t>In particle physics, Higgs Boson to tau-tau decay signals are notoriously difficult to identify due to the presence of severe background noise generated by other decaying particles. Our approach uses a collection of ML Algorithms to classify the events as signals and background noise.</a:t>
            </a:r>
            <a:endParaRPr lang="en-US" dirty="0">
              <a:latin typeface="Comic Sans MS" pitchFamily="66" charset="0"/>
            </a:endParaRPr>
          </a:p>
        </p:txBody>
      </p:sp>
      <p:sp>
        <p:nvSpPr>
          <p:cNvPr id="18" name="Text Placeholder 11">
            <a:extLst>
              <a:ext uri="{FF2B5EF4-FFF2-40B4-BE49-F238E27FC236}">
                <a16:creationId xmlns:a16="http://schemas.microsoft.com/office/drawing/2014/main" id="{476708B0-2525-425A-9C90-AB1C5A11CDEB}"/>
              </a:ext>
            </a:extLst>
          </p:cNvPr>
          <p:cNvSpPr txBox="1">
            <a:spLocks/>
          </p:cNvSpPr>
          <p:nvPr/>
        </p:nvSpPr>
        <p:spPr bwMode="auto">
          <a:xfrm>
            <a:off x="4800600" y="2209800"/>
            <a:ext cx="1524000" cy="533400"/>
          </a:xfrm>
          <a:prstGeom prst="rect">
            <a:avLst/>
          </a:prstGeom>
          <a:noFill/>
          <a:ln w="28575">
            <a:solidFill>
              <a:schemeClr val="bg1"/>
            </a:solidFill>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l" rtl="0" eaLnBrk="1" fontAlgn="base" hangingPunct="1">
              <a:lnSpc>
                <a:spcPct val="150000"/>
              </a:lnSpc>
              <a:spcBef>
                <a:spcPct val="60000"/>
              </a:spcBef>
              <a:spcAft>
                <a:spcPct val="0"/>
              </a:spcAft>
              <a:buClr>
                <a:srgbClr val="000000"/>
              </a:buClr>
              <a:buNone/>
              <a:defRPr sz="2800" kern="1200">
                <a:solidFill>
                  <a:schemeClr val="bg1"/>
                </a:solidFill>
                <a:latin typeface="Tw Cen MT" panose="020B0602020104020603" pitchFamily="34" charset="0"/>
                <a:ea typeface="+mn-ea"/>
                <a:cs typeface="+mn-cs"/>
              </a:defRPr>
            </a:lvl1pPr>
            <a:lvl2pPr marL="742950" indent="-285750" algn="l" rtl="0" eaLnBrk="1" fontAlgn="base" hangingPunct="1">
              <a:spcBef>
                <a:spcPct val="20000"/>
              </a:spcBef>
              <a:spcAft>
                <a:spcPct val="0"/>
              </a:spcAft>
              <a:buClr>
                <a:srgbClr val="000000"/>
              </a:buClr>
              <a:buFont typeface="Garamond" panose="02020404030301010803" pitchFamily="18" charset="0"/>
              <a:buChar char="−"/>
              <a:defRPr sz="2400" kern="1200">
                <a:solidFill>
                  <a:srgbClr val="000000"/>
                </a:solidFill>
                <a:latin typeface="+mn-lt"/>
                <a:ea typeface="+mn-ea"/>
                <a:cs typeface="+mn-cs"/>
              </a:defRPr>
            </a:lvl2pPr>
            <a:lvl3pPr marL="1143000" indent="-228600" algn="l" rtl="0" eaLnBrk="1" fontAlgn="base" hangingPunct="1">
              <a:spcBef>
                <a:spcPct val="20000"/>
              </a:spcBef>
              <a:spcAft>
                <a:spcPct val="0"/>
              </a:spcAft>
              <a:buClr>
                <a:srgbClr val="000000"/>
              </a:buClr>
              <a:buChar char="•"/>
              <a:defRPr sz="2000" kern="1200">
                <a:solidFill>
                  <a:srgbClr val="000000"/>
                </a:solidFill>
                <a:latin typeface="+mn-lt"/>
                <a:ea typeface="+mn-ea"/>
                <a:cs typeface="+mn-cs"/>
              </a:defRPr>
            </a:lvl3pPr>
            <a:lvl4pPr marL="1600200" indent="-228600" algn="l" rtl="0" eaLnBrk="1" fontAlgn="base" hangingPunct="1">
              <a:spcBef>
                <a:spcPct val="20000"/>
              </a:spcBef>
              <a:spcAft>
                <a:spcPct val="0"/>
              </a:spcAft>
              <a:buClr>
                <a:srgbClr val="000000"/>
              </a:buClr>
              <a:buFont typeface="Garamond" panose="02020404030301010803" pitchFamily="18" charset="0"/>
              <a:buChar char="−"/>
              <a:defRPr sz="1600" kern="1200">
                <a:solidFill>
                  <a:srgbClr val="000000"/>
                </a:solidFill>
                <a:latin typeface="+mn-lt"/>
                <a:ea typeface="+mn-ea"/>
                <a:cs typeface="+mn-cs"/>
              </a:defRPr>
            </a:lvl4pPr>
            <a:lvl5pPr marL="2057400" indent="-228600" algn="l" rtl="0" eaLnBrk="1" fontAlgn="base" hangingPunct="1">
              <a:spcBef>
                <a:spcPct val="20000"/>
              </a:spcBef>
              <a:spcAft>
                <a:spcPct val="0"/>
              </a:spcAft>
              <a:buClr>
                <a:srgbClr val="000000"/>
              </a:buClr>
              <a:buChar char="•"/>
              <a:defRPr sz="16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ct val="100000"/>
              </a:lnSpc>
              <a:spcBef>
                <a:spcPts val="1800"/>
              </a:spcBef>
            </a:pPr>
            <a:r>
              <a:rPr lang="en-US" b="0" dirty="0"/>
              <a:t>Goal</a:t>
            </a:r>
          </a:p>
        </p:txBody>
      </p:sp>
      <p:sp>
        <p:nvSpPr>
          <p:cNvPr id="19" name="Rectangle 18" descr="rectangle">
            <a:extLst>
              <a:ext uri="{FF2B5EF4-FFF2-40B4-BE49-F238E27FC236}">
                <a16:creationId xmlns:a16="http://schemas.microsoft.com/office/drawing/2014/main" id="{D6E957A5-5DA6-41DE-B890-EF891E425CB6}"/>
              </a:ext>
            </a:extLst>
          </p:cNvPr>
          <p:cNvSpPr/>
          <p:nvPr/>
        </p:nvSpPr>
        <p:spPr bwMode="auto">
          <a:xfrm>
            <a:off x="0" y="274638"/>
            <a:ext cx="228600" cy="1173162"/>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86536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grpId="0"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diamond(in)">
                                      <p:cBhvr>
                                        <p:cTn id="7" dur="2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0" name="Rectangle 12">
            <a:extLst>
              <a:ext uri="{FF2B5EF4-FFF2-40B4-BE49-F238E27FC236}">
                <a16:creationId xmlns:a16="http://schemas.microsoft.com/office/drawing/2014/main" id="{1B907B64-3D82-4985-8F36-1D8E028F1A82}"/>
              </a:ext>
            </a:extLst>
          </p:cNvPr>
          <p:cNvSpPr>
            <a:spLocks noGrp="1" noChangeArrowheads="1"/>
          </p:cNvSpPr>
          <p:nvPr>
            <p:ph type="title"/>
          </p:nvPr>
        </p:nvSpPr>
        <p:spPr>
          <a:xfrm>
            <a:off x="0" y="-5448"/>
            <a:ext cx="4343400" cy="1752600"/>
          </a:xfrm>
        </p:spPr>
        <p:txBody>
          <a:bodyPr/>
          <a:lstStyle/>
          <a:p>
            <a:r>
              <a:rPr lang="en-US" altLang="en-US" dirty="0"/>
              <a:t>Literature Review</a:t>
            </a:r>
          </a:p>
        </p:txBody>
      </p:sp>
      <p:sp>
        <p:nvSpPr>
          <p:cNvPr id="2" name="Text Placeholder 1">
            <a:extLst>
              <a:ext uri="{FF2B5EF4-FFF2-40B4-BE49-F238E27FC236}">
                <a16:creationId xmlns:a16="http://schemas.microsoft.com/office/drawing/2014/main" id="{B651FFF3-6315-47A7-AA06-6459D76CF71E}"/>
              </a:ext>
            </a:extLst>
          </p:cNvPr>
          <p:cNvSpPr>
            <a:spLocks noGrp="1"/>
          </p:cNvSpPr>
          <p:nvPr>
            <p:ph type="body" sz="quarter" idx="14"/>
          </p:nvPr>
        </p:nvSpPr>
        <p:spPr>
          <a:xfrm>
            <a:off x="381000" y="2057400"/>
            <a:ext cx="8534400" cy="3581400"/>
          </a:xfrm>
        </p:spPr>
        <p:txBody>
          <a:bodyPr/>
          <a:lstStyle/>
          <a:p>
            <a:pPr>
              <a:spcBef>
                <a:spcPts val="0"/>
              </a:spcBef>
              <a:spcAft>
                <a:spcPts val="1800"/>
              </a:spcAft>
              <a:buFont typeface="Wingdings" pitchFamily="2" charset="2"/>
              <a:buChar char="§"/>
            </a:pPr>
            <a:r>
              <a:rPr lang="en-US" sz="1900" dirty="0">
                <a:latin typeface="Comic Sans MS" pitchFamily="66" charset="0"/>
              </a:rPr>
              <a:t>    G. </a:t>
            </a:r>
            <a:r>
              <a:rPr lang="en-US" sz="1900" dirty="0" err="1">
                <a:latin typeface="Comic Sans MS" pitchFamily="66" charset="0"/>
              </a:rPr>
              <a:t>Aad</a:t>
            </a:r>
            <a:r>
              <a:rPr lang="en-US" sz="1900" dirty="0">
                <a:latin typeface="Comic Sans MS" pitchFamily="66" charset="0"/>
              </a:rPr>
              <a:t>, </a:t>
            </a:r>
            <a:r>
              <a:rPr lang="en-GB" sz="1900" dirty="0">
                <a:latin typeface="Comic Sans MS" pitchFamily="66" charset="0"/>
              </a:rPr>
              <a:t>2012, The ATLAS Collaboration, proposed a Journal on “</a:t>
            </a:r>
            <a:r>
              <a:rPr lang="en-US" sz="1900" dirty="0">
                <a:latin typeface="Comic Sans MS" pitchFamily="66" charset="0"/>
              </a:rPr>
              <a:t>Observation of a new particle in the search for the Standard Model Higgs boson with the ATLAS detector at the LHC(Large Hadron Collider)</a:t>
            </a:r>
            <a:r>
              <a:rPr lang="en-GB" sz="1900" dirty="0">
                <a:latin typeface="Comic Sans MS" pitchFamily="66" charset="0"/>
              </a:rPr>
              <a:t>”.</a:t>
            </a:r>
          </a:p>
          <a:p>
            <a:pPr>
              <a:buFont typeface="Wingdings" pitchFamily="2" charset="2"/>
              <a:buChar char="§"/>
            </a:pPr>
            <a:r>
              <a:rPr lang="en-US" sz="1900" dirty="0">
                <a:latin typeface="Comic Sans MS" pitchFamily="66" charset="0"/>
              </a:rPr>
              <a:t>    S. </a:t>
            </a:r>
            <a:r>
              <a:rPr lang="en-US" sz="1900" dirty="0" err="1">
                <a:latin typeface="Comic Sans MS" pitchFamily="66" charset="0"/>
              </a:rPr>
              <a:t>Chatrchyan</a:t>
            </a:r>
            <a:r>
              <a:rPr lang="en-US" sz="1900" dirty="0">
                <a:latin typeface="Comic Sans MS" pitchFamily="66" charset="0"/>
              </a:rPr>
              <a:t> et al., 2012, The CMS Collaboration, proposed a Journal on “Observation of a new boson at a mass of 125 GeV with the CMS(Compact </a:t>
            </a:r>
            <a:r>
              <a:rPr lang="en-US" sz="1900" dirty="0" err="1">
                <a:latin typeface="Comic Sans MS" pitchFamily="66" charset="0"/>
              </a:rPr>
              <a:t>Meoun</a:t>
            </a:r>
            <a:r>
              <a:rPr lang="en-US" sz="1900" dirty="0">
                <a:latin typeface="Comic Sans MS" pitchFamily="66" charset="0"/>
              </a:rPr>
              <a:t> </a:t>
            </a:r>
            <a:r>
              <a:rPr lang="en-IN" sz="1800" dirty="0">
                <a:latin typeface="Comic Sans MS" panose="030F0702030302020204" pitchFamily="66" charset="0"/>
              </a:rPr>
              <a:t>Solenoid</a:t>
            </a:r>
            <a:r>
              <a:rPr lang="en-US" sz="1900" dirty="0">
                <a:latin typeface="Comic Sans MS" pitchFamily="66" charset="0"/>
              </a:rPr>
              <a:t>) experiment at the LHC.”</a:t>
            </a:r>
          </a:p>
          <a:p>
            <a:pPr>
              <a:buFont typeface="Wingdings" pitchFamily="2" charset="2"/>
              <a:buChar char="§"/>
            </a:pPr>
            <a:endParaRPr lang="en-US" sz="1900" dirty="0">
              <a:latin typeface="Comic Sans MS" pitchFamily="66" charset="0"/>
            </a:endParaRPr>
          </a:p>
        </p:txBody>
      </p:sp>
      <p:sp>
        <p:nvSpPr>
          <p:cNvPr id="4" name="Rectangle 3" descr="rectangle">
            <a:extLst>
              <a:ext uri="{FF2B5EF4-FFF2-40B4-BE49-F238E27FC236}">
                <a16:creationId xmlns:a16="http://schemas.microsoft.com/office/drawing/2014/main" id="{513987DE-A877-4FB7-998E-37B15647CF1F}"/>
              </a:ext>
            </a:extLst>
          </p:cNvPr>
          <p:cNvSpPr/>
          <p:nvPr/>
        </p:nvSpPr>
        <p:spPr bwMode="auto">
          <a:xfrm>
            <a:off x="0" y="274638"/>
            <a:ext cx="228600" cy="1173162"/>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0" name="Rectangle 12">
            <a:extLst>
              <a:ext uri="{FF2B5EF4-FFF2-40B4-BE49-F238E27FC236}">
                <a16:creationId xmlns:a16="http://schemas.microsoft.com/office/drawing/2014/main" id="{1B907B64-3D82-4985-8F36-1D8E028F1A82}"/>
              </a:ext>
            </a:extLst>
          </p:cNvPr>
          <p:cNvSpPr>
            <a:spLocks noGrp="1" noChangeArrowheads="1"/>
          </p:cNvSpPr>
          <p:nvPr>
            <p:ph type="title"/>
          </p:nvPr>
        </p:nvSpPr>
        <p:spPr>
          <a:xfrm>
            <a:off x="0" y="-5448"/>
            <a:ext cx="4343400" cy="1752600"/>
          </a:xfrm>
        </p:spPr>
        <p:txBody>
          <a:bodyPr/>
          <a:lstStyle/>
          <a:p>
            <a:r>
              <a:rPr lang="en-US" altLang="en-US" dirty="0"/>
              <a:t>Problem Statement</a:t>
            </a:r>
          </a:p>
        </p:txBody>
      </p:sp>
      <p:sp>
        <p:nvSpPr>
          <p:cNvPr id="2" name="Text Placeholder 1">
            <a:extLst>
              <a:ext uri="{FF2B5EF4-FFF2-40B4-BE49-F238E27FC236}">
                <a16:creationId xmlns:a16="http://schemas.microsoft.com/office/drawing/2014/main" id="{B651FFF3-6315-47A7-AA06-6459D76CF71E}"/>
              </a:ext>
            </a:extLst>
          </p:cNvPr>
          <p:cNvSpPr>
            <a:spLocks noGrp="1"/>
          </p:cNvSpPr>
          <p:nvPr>
            <p:ph type="body" sz="quarter" idx="14"/>
          </p:nvPr>
        </p:nvSpPr>
        <p:spPr>
          <a:xfrm>
            <a:off x="381000" y="2209800"/>
            <a:ext cx="8534400" cy="3581400"/>
          </a:xfrm>
        </p:spPr>
        <p:txBody>
          <a:bodyPr/>
          <a:lstStyle/>
          <a:p>
            <a:r>
              <a:rPr lang="en-US" sz="1900" dirty="0">
                <a:latin typeface="Comic Sans MS" pitchFamily="66" charset="0"/>
              </a:rPr>
              <a:t>Identification of the Higgs Boson Particle, with the capturing of Tau-Tau Particle from the CERN’s Dataset of the particles’ decay from the jet pull energy experimented by ATLAS in the Large Hadron Collider (LHC).</a:t>
            </a:r>
          </a:p>
        </p:txBody>
      </p:sp>
      <p:sp>
        <p:nvSpPr>
          <p:cNvPr id="4" name="Rectangle 3" descr="rectangle">
            <a:extLst>
              <a:ext uri="{FF2B5EF4-FFF2-40B4-BE49-F238E27FC236}">
                <a16:creationId xmlns:a16="http://schemas.microsoft.com/office/drawing/2014/main" id="{513987DE-A877-4FB7-998E-37B15647CF1F}"/>
              </a:ext>
            </a:extLst>
          </p:cNvPr>
          <p:cNvSpPr/>
          <p:nvPr/>
        </p:nvSpPr>
        <p:spPr bwMode="auto">
          <a:xfrm>
            <a:off x="0" y="274638"/>
            <a:ext cx="228600" cy="1173162"/>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0" name="Rectangle 12">
            <a:extLst>
              <a:ext uri="{FF2B5EF4-FFF2-40B4-BE49-F238E27FC236}">
                <a16:creationId xmlns:a16="http://schemas.microsoft.com/office/drawing/2014/main" id="{1B907B64-3D82-4985-8F36-1D8E028F1A82}"/>
              </a:ext>
            </a:extLst>
          </p:cNvPr>
          <p:cNvSpPr>
            <a:spLocks noGrp="1" noChangeArrowheads="1"/>
          </p:cNvSpPr>
          <p:nvPr>
            <p:ph type="title"/>
          </p:nvPr>
        </p:nvSpPr>
        <p:spPr>
          <a:xfrm>
            <a:off x="0" y="-5448"/>
            <a:ext cx="4343400" cy="1752600"/>
          </a:xfrm>
        </p:spPr>
        <p:txBody>
          <a:bodyPr/>
          <a:lstStyle/>
          <a:p>
            <a:r>
              <a:rPr lang="en-US" altLang="en-US" dirty="0"/>
              <a:t>Objectives</a:t>
            </a:r>
          </a:p>
        </p:txBody>
      </p:sp>
      <p:sp>
        <p:nvSpPr>
          <p:cNvPr id="2" name="Text Placeholder 1">
            <a:extLst>
              <a:ext uri="{FF2B5EF4-FFF2-40B4-BE49-F238E27FC236}">
                <a16:creationId xmlns:a16="http://schemas.microsoft.com/office/drawing/2014/main" id="{B651FFF3-6315-47A7-AA06-6459D76CF71E}"/>
              </a:ext>
            </a:extLst>
          </p:cNvPr>
          <p:cNvSpPr>
            <a:spLocks noGrp="1"/>
          </p:cNvSpPr>
          <p:nvPr>
            <p:ph type="body" sz="quarter" idx="14"/>
          </p:nvPr>
        </p:nvSpPr>
        <p:spPr>
          <a:xfrm>
            <a:off x="304800" y="2209800"/>
            <a:ext cx="8610600" cy="3581400"/>
          </a:xfrm>
        </p:spPr>
        <p:txBody>
          <a:bodyPr/>
          <a:lstStyle/>
          <a:p>
            <a:pPr lvl="0">
              <a:spcBef>
                <a:spcPts val="0"/>
              </a:spcBef>
              <a:spcAft>
                <a:spcPts val="1800"/>
              </a:spcAft>
              <a:buFont typeface="Wingdings" pitchFamily="2" charset="2"/>
              <a:buChar char="§"/>
            </a:pPr>
            <a:r>
              <a:rPr lang="en-IN" sz="1800" dirty="0">
                <a:latin typeface="Comic Sans MS" pitchFamily="66" charset="0"/>
              </a:rPr>
              <a:t>  To classify the events of the dataset into the Signal and background Noise. </a:t>
            </a:r>
            <a:endParaRPr lang="en-US" sz="1800" dirty="0">
              <a:latin typeface="Comic Sans MS" pitchFamily="66" charset="0"/>
            </a:endParaRPr>
          </a:p>
          <a:p>
            <a:pPr lvl="0">
              <a:spcBef>
                <a:spcPts val="0"/>
              </a:spcBef>
              <a:spcAft>
                <a:spcPts val="1800"/>
              </a:spcAft>
              <a:buFont typeface="Wingdings" pitchFamily="2" charset="2"/>
              <a:buChar char="§"/>
            </a:pPr>
            <a:r>
              <a:rPr lang="en-US" sz="1800" dirty="0">
                <a:latin typeface="Comic Sans MS" pitchFamily="66" charset="0"/>
              </a:rPr>
              <a:t>  </a:t>
            </a:r>
            <a:r>
              <a:rPr lang="en-IN" sz="1800" dirty="0">
                <a:latin typeface="Comic Sans MS" pitchFamily="66" charset="0"/>
              </a:rPr>
              <a:t>To determine the Noise as background disturbance that contradicts the tau-tau decay.</a:t>
            </a:r>
            <a:endParaRPr lang="en-US" sz="1800" dirty="0">
              <a:latin typeface="Comic Sans MS" pitchFamily="66" charset="0"/>
            </a:endParaRPr>
          </a:p>
          <a:p>
            <a:pPr lvl="0">
              <a:spcBef>
                <a:spcPts val="0"/>
              </a:spcBef>
              <a:spcAft>
                <a:spcPts val="1800"/>
              </a:spcAft>
              <a:buFont typeface="Wingdings" pitchFamily="2" charset="2"/>
              <a:buChar char="§"/>
            </a:pPr>
            <a:r>
              <a:rPr lang="en-US" sz="1800" dirty="0">
                <a:latin typeface="Comic Sans MS" pitchFamily="66" charset="0"/>
              </a:rPr>
              <a:t>  </a:t>
            </a:r>
            <a:r>
              <a:rPr lang="en-IN" sz="1800" dirty="0">
                <a:latin typeface="Comic Sans MS" pitchFamily="66" charset="0"/>
              </a:rPr>
              <a:t>To determine the Signal as ‘tau-tau decay’ to identify Higgs Boson (large particle) made up of tau leptons (smaller particles).</a:t>
            </a:r>
            <a:endParaRPr lang="en-US" sz="1800" dirty="0">
              <a:latin typeface="Comic Sans MS" pitchFamily="66" charset="0"/>
            </a:endParaRPr>
          </a:p>
          <a:p>
            <a:pPr lvl="0">
              <a:spcBef>
                <a:spcPts val="0"/>
              </a:spcBef>
              <a:spcAft>
                <a:spcPts val="1800"/>
              </a:spcAft>
              <a:buFont typeface="Wingdings" pitchFamily="2" charset="2"/>
              <a:buChar char="§"/>
            </a:pPr>
            <a:r>
              <a:rPr lang="en-US" sz="1800" dirty="0">
                <a:latin typeface="Comic Sans MS" pitchFamily="66" charset="0"/>
              </a:rPr>
              <a:t>  </a:t>
            </a:r>
            <a:r>
              <a:rPr lang="en-IN" sz="1800" dirty="0">
                <a:latin typeface="Comic Sans MS" pitchFamily="66" charset="0"/>
              </a:rPr>
              <a:t>To use ensemble Machine Learning Algorithm to enhance Accuracy of the Signal and classifying it from the Noise.</a:t>
            </a:r>
            <a:endParaRPr lang="en-US" sz="1800" dirty="0">
              <a:latin typeface="Comic Sans MS" pitchFamily="66" charset="0"/>
            </a:endParaRPr>
          </a:p>
          <a:p>
            <a:endParaRPr lang="en-US" sz="1800" dirty="0">
              <a:latin typeface="Comic Sans MS" pitchFamily="66" charset="0"/>
            </a:endParaRPr>
          </a:p>
        </p:txBody>
      </p:sp>
      <p:sp>
        <p:nvSpPr>
          <p:cNvPr id="4" name="Rectangle 3" descr="rectangle">
            <a:extLst>
              <a:ext uri="{FF2B5EF4-FFF2-40B4-BE49-F238E27FC236}">
                <a16:creationId xmlns:a16="http://schemas.microsoft.com/office/drawing/2014/main" id="{513987DE-A877-4FB7-998E-37B15647CF1F}"/>
              </a:ext>
            </a:extLst>
          </p:cNvPr>
          <p:cNvSpPr/>
          <p:nvPr/>
        </p:nvSpPr>
        <p:spPr bwMode="auto">
          <a:xfrm>
            <a:off x="0" y="274638"/>
            <a:ext cx="228600" cy="1173162"/>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0" name="Rectangle 12">
            <a:extLst>
              <a:ext uri="{FF2B5EF4-FFF2-40B4-BE49-F238E27FC236}">
                <a16:creationId xmlns:a16="http://schemas.microsoft.com/office/drawing/2014/main" id="{1B907B64-3D82-4985-8F36-1D8E028F1A82}"/>
              </a:ext>
            </a:extLst>
          </p:cNvPr>
          <p:cNvSpPr>
            <a:spLocks noGrp="1" noChangeArrowheads="1"/>
          </p:cNvSpPr>
          <p:nvPr>
            <p:ph type="title"/>
          </p:nvPr>
        </p:nvSpPr>
        <p:spPr>
          <a:xfrm>
            <a:off x="0" y="-5448"/>
            <a:ext cx="4343400" cy="1752600"/>
          </a:xfrm>
        </p:spPr>
        <p:txBody>
          <a:bodyPr/>
          <a:lstStyle/>
          <a:p>
            <a:r>
              <a:rPr lang="en-US" altLang="en-US" dirty="0"/>
              <a:t>Proposed Work</a:t>
            </a:r>
          </a:p>
        </p:txBody>
      </p:sp>
      <p:sp>
        <p:nvSpPr>
          <p:cNvPr id="2" name="Text Placeholder 1">
            <a:extLst>
              <a:ext uri="{FF2B5EF4-FFF2-40B4-BE49-F238E27FC236}">
                <a16:creationId xmlns:a16="http://schemas.microsoft.com/office/drawing/2014/main" id="{B651FFF3-6315-47A7-AA06-6459D76CF71E}"/>
              </a:ext>
            </a:extLst>
          </p:cNvPr>
          <p:cNvSpPr>
            <a:spLocks noGrp="1"/>
          </p:cNvSpPr>
          <p:nvPr>
            <p:ph type="body" sz="quarter" idx="14"/>
          </p:nvPr>
        </p:nvSpPr>
        <p:spPr>
          <a:xfrm>
            <a:off x="381000" y="2057400"/>
            <a:ext cx="8534400" cy="4572000"/>
          </a:xfrm>
        </p:spPr>
        <p:txBody>
          <a:bodyPr/>
          <a:lstStyle/>
          <a:p>
            <a:r>
              <a:rPr lang="en-US" sz="1700" b="1" dirty="0">
                <a:latin typeface="Comic Sans MS" pitchFamily="66" charset="0"/>
              </a:rPr>
              <a:t>The solution for proposed problem statement is divided into the following modules:</a:t>
            </a:r>
            <a:endParaRPr lang="en-US" sz="1700" dirty="0">
              <a:latin typeface="Comic Sans MS" pitchFamily="66" charset="0"/>
            </a:endParaRPr>
          </a:p>
          <a:p>
            <a:r>
              <a:rPr lang="en-US" sz="1700" dirty="0">
                <a:latin typeface="Comic Sans MS" pitchFamily="66" charset="0"/>
              </a:rPr>
              <a:t>1] Dataset – it consist of approx. 70000 events of the Jet-flow in LHC.</a:t>
            </a:r>
          </a:p>
          <a:p>
            <a:r>
              <a:rPr lang="en-US" sz="1700" dirty="0">
                <a:latin typeface="Comic Sans MS" pitchFamily="66" charset="0"/>
              </a:rPr>
              <a:t>2] Data Cleaning – to clean the data by removing redundant features, if any and also create the derived features as per the existing features.</a:t>
            </a:r>
          </a:p>
          <a:p>
            <a:r>
              <a:rPr lang="en-US" sz="1700" dirty="0">
                <a:latin typeface="Comic Sans MS" pitchFamily="66" charset="0"/>
              </a:rPr>
              <a:t>3] Data Visualization – to visualize the data on the relevant features by using Scatter Plot, Correlation Plot , Bar Charts.</a:t>
            </a:r>
          </a:p>
          <a:p>
            <a:r>
              <a:rPr lang="en-US" sz="1700" dirty="0">
                <a:latin typeface="Comic Sans MS" pitchFamily="66" charset="0"/>
              </a:rPr>
              <a:t>4] Validation – evaluating the pre-processed data by the subset validation.</a:t>
            </a:r>
          </a:p>
          <a:p>
            <a:r>
              <a:rPr lang="en-US" sz="1700" dirty="0">
                <a:latin typeface="Comic Sans MS" pitchFamily="66" charset="0"/>
              </a:rPr>
              <a:t>5] ML Model Building and Prediction – to evaluate  different ML Algorithms on the training set and predicting the result from the test set. Finally, choosing the best result based on Accuracy and F1 Score of respective Algorithm.</a:t>
            </a:r>
          </a:p>
          <a:p>
            <a:r>
              <a:rPr lang="en-US" sz="1700" dirty="0">
                <a:latin typeface="Comic Sans MS" pitchFamily="66" charset="0"/>
              </a:rPr>
              <a:t>6] Result – the result will contain the Accuracy, F1 Score and suitable Graph as a Pie Chart or a Bar Plot.  </a:t>
            </a:r>
          </a:p>
          <a:p>
            <a:endParaRPr lang="en-US" sz="1700" dirty="0">
              <a:latin typeface="Comic Sans MS" pitchFamily="66" charset="0"/>
            </a:endParaRPr>
          </a:p>
        </p:txBody>
      </p:sp>
      <p:sp>
        <p:nvSpPr>
          <p:cNvPr id="4" name="Rectangle 3" descr="rectangle">
            <a:extLst>
              <a:ext uri="{FF2B5EF4-FFF2-40B4-BE49-F238E27FC236}">
                <a16:creationId xmlns:a16="http://schemas.microsoft.com/office/drawing/2014/main" id="{513987DE-A877-4FB7-998E-37B15647CF1F}"/>
              </a:ext>
            </a:extLst>
          </p:cNvPr>
          <p:cNvSpPr/>
          <p:nvPr/>
        </p:nvSpPr>
        <p:spPr bwMode="auto">
          <a:xfrm>
            <a:off x="0" y="274638"/>
            <a:ext cx="228600" cy="1173162"/>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 calcmode="lin" valueType="num">
                                      <p:cBhvr additive="base">
                                        <p:cTn id="7" dur="500" fill="hold"/>
                                        <p:tgtEl>
                                          <p:spTgt spid="2">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
                                            <p:txEl>
                                              <p:pRg st="1" end="1"/>
                                            </p:txEl>
                                          </p:spTgt>
                                        </p:tgtEl>
                                        <p:attrNameLst>
                                          <p:attrName>style.visibility</p:attrName>
                                        </p:attrNameLst>
                                      </p:cBhvr>
                                      <p:to>
                                        <p:strVal val="visible"/>
                                      </p:to>
                                    </p:set>
                                    <p:anim calcmode="lin" valueType="num">
                                      <p:cBhvr additive="base">
                                        <p:cTn id="13" dur="500" fill="hold"/>
                                        <p:tgtEl>
                                          <p:spTgt spid="2">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
                                            <p:txEl>
                                              <p:pRg st="2" end="2"/>
                                            </p:txEl>
                                          </p:spTgt>
                                        </p:tgtEl>
                                        <p:attrNameLst>
                                          <p:attrName>style.visibility</p:attrName>
                                        </p:attrNameLst>
                                      </p:cBhvr>
                                      <p:to>
                                        <p:strVal val="visible"/>
                                      </p:to>
                                    </p:set>
                                    <p:anim calcmode="lin" valueType="num">
                                      <p:cBhvr additive="base">
                                        <p:cTn id="19" dur="500" fill="hold"/>
                                        <p:tgtEl>
                                          <p:spTgt spid="2">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
                                            <p:txEl>
                                              <p:pRg st="3" end="3"/>
                                            </p:txEl>
                                          </p:spTgt>
                                        </p:tgtEl>
                                        <p:attrNameLst>
                                          <p:attrName>style.visibility</p:attrName>
                                        </p:attrNameLst>
                                      </p:cBhvr>
                                      <p:to>
                                        <p:strVal val="visible"/>
                                      </p:to>
                                    </p:set>
                                    <p:anim calcmode="lin" valueType="num">
                                      <p:cBhvr additive="base">
                                        <p:cTn id="25" dur="500" fill="hold"/>
                                        <p:tgtEl>
                                          <p:spTgt spid="2">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2">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
                                            <p:txEl>
                                              <p:pRg st="4" end="4"/>
                                            </p:txEl>
                                          </p:spTgt>
                                        </p:tgtEl>
                                        <p:attrNameLst>
                                          <p:attrName>style.visibility</p:attrName>
                                        </p:attrNameLst>
                                      </p:cBhvr>
                                      <p:to>
                                        <p:strVal val="visible"/>
                                      </p:to>
                                    </p:set>
                                    <p:anim calcmode="lin" valueType="num">
                                      <p:cBhvr additive="base">
                                        <p:cTn id="31" dur="500" fill="hold"/>
                                        <p:tgtEl>
                                          <p:spTgt spid="2">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
                                            <p:txEl>
                                              <p:pRg st="5" end="5"/>
                                            </p:txEl>
                                          </p:spTgt>
                                        </p:tgtEl>
                                        <p:attrNameLst>
                                          <p:attrName>style.visibility</p:attrName>
                                        </p:attrNameLst>
                                      </p:cBhvr>
                                      <p:to>
                                        <p:strVal val="visible"/>
                                      </p:to>
                                    </p:set>
                                    <p:anim calcmode="lin" valueType="num">
                                      <p:cBhvr additive="base">
                                        <p:cTn id="37" dur="500" fill="hold"/>
                                        <p:tgtEl>
                                          <p:spTgt spid="2">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
                                            <p:txEl>
                                              <p:pRg st="6" end="6"/>
                                            </p:txEl>
                                          </p:spTgt>
                                        </p:tgtEl>
                                        <p:attrNameLst>
                                          <p:attrName>style.visibility</p:attrName>
                                        </p:attrNameLst>
                                      </p:cBhvr>
                                      <p:to>
                                        <p:strVal val="visible"/>
                                      </p:to>
                                    </p:set>
                                    <p:anim calcmode="lin" valueType="num">
                                      <p:cBhvr additive="base">
                                        <p:cTn id="43" dur="500" fill="hold"/>
                                        <p:tgtEl>
                                          <p:spTgt spid="2">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2">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80" name="Rectangle 12">
            <a:extLst>
              <a:ext uri="{FF2B5EF4-FFF2-40B4-BE49-F238E27FC236}">
                <a16:creationId xmlns:a16="http://schemas.microsoft.com/office/drawing/2014/main" id="{1B907B64-3D82-4985-8F36-1D8E028F1A82}"/>
              </a:ext>
            </a:extLst>
          </p:cNvPr>
          <p:cNvSpPr>
            <a:spLocks noGrp="1" noChangeArrowheads="1"/>
          </p:cNvSpPr>
          <p:nvPr>
            <p:ph type="title"/>
          </p:nvPr>
        </p:nvSpPr>
        <p:spPr>
          <a:xfrm>
            <a:off x="0" y="-5448"/>
            <a:ext cx="4343400" cy="1752600"/>
          </a:xfrm>
        </p:spPr>
        <p:txBody>
          <a:bodyPr/>
          <a:lstStyle/>
          <a:p>
            <a:r>
              <a:rPr lang="en-US" altLang="en-US" dirty="0"/>
              <a:t>System Architecture</a:t>
            </a:r>
          </a:p>
        </p:txBody>
      </p:sp>
      <p:sp>
        <p:nvSpPr>
          <p:cNvPr id="4" name="Rectangle 3" descr="rectangle">
            <a:extLst>
              <a:ext uri="{FF2B5EF4-FFF2-40B4-BE49-F238E27FC236}">
                <a16:creationId xmlns:a16="http://schemas.microsoft.com/office/drawing/2014/main" id="{513987DE-A877-4FB7-998E-37B15647CF1F}"/>
              </a:ext>
            </a:extLst>
          </p:cNvPr>
          <p:cNvSpPr/>
          <p:nvPr/>
        </p:nvSpPr>
        <p:spPr bwMode="auto">
          <a:xfrm>
            <a:off x="0" y="274638"/>
            <a:ext cx="228600" cy="1173162"/>
          </a:xfrm>
          <a:prstGeom prst="rect">
            <a:avLst/>
          </a:prstGeom>
          <a:solidFill>
            <a:schemeClr val="tx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2400" b="1" i="0" u="none" strike="noStrike" cap="none" normalizeH="0" baseline="0">
              <a:ln>
                <a:noFill/>
              </a:ln>
              <a:solidFill>
                <a:schemeClr val="tx1"/>
              </a:solidFill>
              <a:effectLst/>
              <a:latin typeface="Arial" panose="020B0604020202020204" pitchFamily="34" charset="0"/>
            </a:endParaRPr>
          </a:p>
        </p:txBody>
      </p:sp>
      <p:pic>
        <p:nvPicPr>
          <p:cNvPr id="5" name="Picture 4">
            <a:extLst>
              <a:ext uri="{FF2B5EF4-FFF2-40B4-BE49-F238E27FC236}">
                <a16:creationId xmlns:a16="http://schemas.microsoft.com/office/drawing/2014/main" id="{7951FD5B-DF46-43D2-92F2-48BC7525AB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1" y="1905000"/>
            <a:ext cx="8077200" cy="4686954"/>
          </a:xfrm>
          <a:prstGeom prst="rect">
            <a:avLst/>
          </a:prstGeom>
        </p:spPr>
      </p:pic>
    </p:spTree>
  </p:cSld>
  <p:clrMapOvr>
    <a:masterClrMapping/>
  </p:clrMapOvr>
</p:sld>
</file>

<file path=ppt/theme/theme1.xml><?xml version="1.0" encoding="utf-8"?>
<a:theme xmlns:a="http://schemas.openxmlformats.org/drawingml/2006/main" name="tf01018455">
  <a:themeElements>
    <a:clrScheme name="Office Theme 1">
      <a:dk1>
        <a:srgbClr val="003366"/>
      </a:dk1>
      <a:lt1>
        <a:srgbClr val="FFFFFF"/>
      </a:lt1>
      <a:dk2>
        <a:srgbClr val="008080"/>
      </a:dk2>
      <a:lt2>
        <a:srgbClr val="FFCC66"/>
      </a:lt2>
      <a:accent1>
        <a:srgbClr val="3366CC"/>
      </a:accent1>
      <a:accent2>
        <a:srgbClr val="0099CC"/>
      </a:accent2>
      <a:accent3>
        <a:srgbClr val="AAC0C0"/>
      </a:accent3>
      <a:accent4>
        <a:srgbClr val="DADADA"/>
      </a:accent4>
      <a:accent5>
        <a:srgbClr val="ADB8E2"/>
      </a:accent5>
      <a:accent6>
        <a:srgbClr val="008AB9"/>
      </a:accent6>
      <a:hlink>
        <a:srgbClr val="999933"/>
      </a:hlink>
      <a:folHlink>
        <a:srgbClr val="009900"/>
      </a:folHlink>
    </a:clrScheme>
    <a:fontScheme name="Custom 3">
      <a:majorFont>
        <a:latin typeface="Microsoft Sans Serif"/>
        <a:ea typeface=""/>
        <a:cs typeface=""/>
      </a:majorFont>
      <a:minorFont>
        <a:latin typeface="Microsoft Sans Serif"/>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2400" b="1"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altLang="en-US" sz="2400" b="1"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Office Theme 1">
        <a:dk1>
          <a:srgbClr val="003366"/>
        </a:dk1>
        <a:lt1>
          <a:srgbClr val="FFFFFF"/>
        </a:lt1>
        <a:dk2>
          <a:srgbClr val="008080"/>
        </a:dk2>
        <a:lt2>
          <a:srgbClr val="FFCC66"/>
        </a:lt2>
        <a:accent1>
          <a:srgbClr val="3366CC"/>
        </a:accent1>
        <a:accent2>
          <a:srgbClr val="0099CC"/>
        </a:accent2>
        <a:accent3>
          <a:srgbClr val="AAC0C0"/>
        </a:accent3>
        <a:accent4>
          <a:srgbClr val="DADADA"/>
        </a:accent4>
        <a:accent5>
          <a:srgbClr val="ADB8E2"/>
        </a:accent5>
        <a:accent6>
          <a:srgbClr val="008AB9"/>
        </a:accent6>
        <a:hlink>
          <a:srgbClr val="999933"/>
        </a:hlink>
        <a:folHlink>
          <a:srgbClr val="009900"/>
        </a:folHlink>
      </a:clrScheme>
      <a:clrMap bg1="dk2" tx1="lt1" bg2="dk1" tx2="lt2" accent1="accent1" accent2="accent2" accent3="accent3" accent4="accent4" accent5="accent5" accent6="accent6" hlink="hlink" folHlink="folHlink"/>
    </a:extraClrScheme>
    <a:extraClrScheme>
      <a:clrScheme name="Office Theme 2">
        <a:dk1>
          <a:srgbClr val="4D4D4D"/>
        </a:dk1>
        <a:lt1>
          <a:srgbClr val="D6EFD0"/>
        </a:lt1>
        <a:dk2>
          <a:srgbClr val="336699"/>
        </a:dk2>
        <a:lt2>
          <a:srgbClr val="65B5D1"/>
        </a:lt2>
        <a:accent1>
          <a:srgbClr val="9BB9C3"/>
        </a:accent1>
        <a:accent2>
          <a:srgbClr val="99CCFF"/>
        </a:accent2>
        <a:accent3>
          <a:srgbClr val="E8F6E4"/>
        </a:accent3>
        <a:accent4>
          <a:srgbClr val="404040"/>
        </a:accent4>
        <a:accent5>
          <a:srgbClr val="CBD9DE"/>
        </a:accent5>
        <a:accent6>
          <a:srgbClr val="8AB9E7"/>
        </a:accent6>
        <a:hlink>
          <a:srgbClr val="009999"/>
        </a:hlink>
        <a:folHlink>
          <a:srgbClr val="CCCCFF"/>
        </a:folHlink>
      </a:clrScheme>
      <a:clrMap bg1="lt1" tx1="dk1" bg2="lt2" tx2="dk2" accent1="accent1" accent2="accent2" accent3="accent3" accent4="accent4" accent5="accent5" accent6="accent6" hlink="hlink" folHlink="folHlink"/>
    </a:extraClrScheme>
    <a:extraClrScheme>
      <a:clrScheme name="Office Theme 3">
        <a:dk1>
          <a:srgbClr val="000000"/>
        </a:dk1>
        <a:lt1>
          <a:srgbClr val="FFFFFF"/>
        </a:lt1>
        <a:dk2>
          <a:srgbClr val="000000"/>
        </a:dk2>
        <a:lt2>
          <a:srgbClr val="FFFFFF"/>
        </a:lt2>
        <a:accent1>
          <a:srgbClr val="969696"/>
        </a:accent1>
        <a:accent2>
          <a:srgbClr val="EAEAEA"/>
        </a:accent2>
        <a:accent3>
          <a:srgbClr val="FFFFFF"/>
        </a:accent3>
        <a:accent4>
          <a:srgbClr val="000000"/>
        </a:accent4>
        <a:accent5>
          <a:srgbClr val="C9C9C9"/>
        </a:accent5>
        <a:accent6>
          <a:srgbClr val="D4D4D4"/>
        </a:accent6>
        <a:hlink>
          <a:srgbClr val="5F5F5F"/>
        </a:hlink>
        <a:folHlink>
          <a:srgbClr val="CBCBCB"/>
        </a:folHlink>
      </a:clrScheme>
      <a:clrMap bg1="lt1" tx1="dk1" bg2="lt2" tx2="dk2" accent1="accent1" accent2="accent2" accent3="accent3" accent4="accent4" accent5="accent5" accent6="accent6" hlink="hlink" folHlink="folHlink"/>
    </a:extraClrScheme>
    <a:extraClrScheme>
      <a:clrScheme name="Office Theme 4">
        <a:dk1>
          <a:srgbClr val="003300"/>
        </a:dk1>
        <a:lt1>
          <a:srgbClr val="FFFFFF"/>
        </a:lt1>
        <a:dk2>
          <a:srgbClr val="336600"/>
        </a:dk2>
        <a:lt2>
          <a:srgbClr val="FFCC66"/>
        </a:lt2>
        <a:accent1>
          <a:srgbClr val="996633"/>
        </a:accent1>
        <a:accent2>
          <a:srgbClr val="0099CC"/>
        </a:accent2>
        <a:accent3>
          <a:srgbClr val="ADB8AA"/>
        </a:accent3>
        <a:accent4>
          <a:srgbClr val="DADADA"/>
        </a:accent4>
        <a:accent5>
          <a:srgbClr val="CAB8AD"/>
        </a:accent5>
        <a:accent6>
          <a:srgbClr val="008AB9"/>
        </a:accent6>
        <a:hlink>
          <a:srgbClr val="FF9933"/>
        </a:hlink>
        <a:folHlink>
          <a:srgbClr val="009900"/>
        </a:folHlink>
      </a:clrScheme>
      <a:clrMap bg1="dk2" tx1="lt1" bg2="dk1" tx2="lt2" accent1="accent1" accent2="accent2" accent3="accent3" accent4="accent4" accent5="accent5" accent6="accent6" hlink="hlink" folHlink="folHlink"/>
    </a:extraClrScheme>
    <a:extraClrScheme>
      <a:clrScheme name="Office Theme 5">
        <a:dk1>
          <a:srgbClr val="100000"/>
        </a:dk1>
        <a:lt1>
          <a:srgbClr val="FFFFFF"/>
        </a:lt1>
        <a:dk2>
          <a:srgbClr val="800000"/>
        </a:dk2>
        <a:lt2>
          <a:srgbClr val="FFCC66"/>
        </a:lt2>
        <a:accent1>
          <a:srgbClr val="003366"/>
        </a:accent1>
        <a:accent2>
          <a:srgbClr val="996633"/>
        </a:accent2>
        <a:accent3>
          <a:srgbClr val="C0AAAA"/>
        </a:accent3>
        <a:accent4>
          <a:srgbClr val="DADADA"/>
        </a:accent4>
        <a:accent5>
          <a:srgbClr val="AAADB8"/>
        </a:accent5>
        <a:accent6>
          <a:srgbClr val="8A5C2D"/>
        </a:accent6>
        <a:hlink>
          <a:srgbClr val="336699"/>
        </a:hlink>
        <a:folHlink>
          <a:srgbClr val="CC3300"/>
        </a:folHlink>
      </a:clrScheme>
      <a:clrMap bg1="dk2" tx1="lt1" bg2="dk1" tx2="lt2" accent1="accent1" accent2="accent2" accent3="accent3" accent4="accent4" accent5="accent5" accent6="accent6" hlink="hlink" folHlink="folHlink"/>
    </a:extraClrScheme>
    <a:extraClrScheme>
      <a:clrScheme name="Office Theme 6">
        <a:dk1>
          <a:srgbClr val="666633"/>
        </a:dk1>
        <a:lt1>
          <a:srgbClr val="FFFFFF"/>
        </a:lt1>
        <a:dk2>
          <a:srgbClr val="CC9900"/>
        </a:dk2>
        <a:lt2>
          <a:srgbClr val="DDDDDD"/>
        </a:lt2>
        <a:accent1>
          <a:srgbClr val="CC6600"/>
        </a:accent1>
        <a:accent2>
          <a:srgbClr val="996633"/>
        </a:accent2>
        <a:accent3>
          <a:srgbClr val="E2CAAA"/>
        </a:accent3>
        <a:accent4>
          <a:srgbClr val="DADADA"/>
        </a:accent4>
        <a:accent5>
          <a:srgbClr val="E2B8AA"/>
        </a:accent5>
        <a:accent6>
          <a:srgbClr val="8A5C2D"/>
        </a:accent6>
        <a:hlink>
          <a:srgbClr val="663300"/>
        </a:hlink>
        <a:folHlink>
          <a:srgbClr val="CC330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TM01018455 Presentation for project post-mortem NEW.potx" id="{898E6325-C173-4400-AB35-AD78D26F0F38}" vid="{9834A548-C23B-4189-B089-227588C561D0}"/>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tf01018455</Template>
  <TotalTime>4506</TotalTime>
  <Words>1021</Words>
  <Application>Microsoft Office PowerPoint</Application>
  <PresentationFormat>On-screen Show (4:3)</PresentationFormat>
  <Paragraphs>103</Paragraphs>
  <Slides>18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Arial</vt:lpstr>
      <vt:lpstr>Comic Sans MS</vt:lpstr>
      <vt:lpstr>ff2</vt:lpstr>
      <vt:lpstr>Garamond</vt:lpstr>
      <vt:lpstr>Microsoft Sans Serif</vt:lpstr>
      <vt:lpstr>Times New Roman</vt:lpstr>
      <vt:lpstr>Tw Cen MT</vt:lpstr>
      <vt:lpstr>Wingdings</vt:lpstr>
      <vt:lpstr>tf01018455</vt:lpstr>
      <vt:lpstr>Identification of Higgs Boson!!</vt:lpstr>
      <vt:lpstr>PowerPoint Presentation</vt:lpstr>
      <vt:lpstr>Content</vt:lpstr>
      <vt:lpstr>Introduction</vt:lpstr>
      <vt:lpstr>Literature Review</vt:lpstr>
      <vt:lpstr>Problem Statement</vt:lpstr>
      <vt:lpstr>Objectives</vt:lpstr>
      <vt:lpstr>Proposed Work</vt:lpstr>
      <vt:lpstr>System Architecture</vt:lpstr>
      <vt:lpstr>Methodology &amp; Implementation</vt:lpstr>
      <vt:lpstr>PowerPoint Presentation</vt:lpstr>
      <vt:lpstr>Terminologies</vt:lpstr>
      <vt:lpstr>Applications</vt:lpstr>
      <vt:lpstr>PowerPoint Presentation</vt:lpstr>
      <vt:lpstr>Conclusion</vt:lpstr>
      <vt:lpstr>                      Comparison of all Machine Learning Models</vt:lpstr>
      <vt:lpstr>            Prediction of Signal &amp; Background Noise</vt:lpstr>
      <vt:lpstr>Questions  &amp; Comments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NAME POST-MORTEM</dc:title>
  <dc:creator>Dell</dc:creator>
  <cp:lastModifiedBy>Yogesh Mundra</cp:lastModifiedBy>
  <cp:revision>115</cp:revision>
  <cp:lastPrinted>1601-01-01T00:00:00Z</cp:lastPrinted>
  <dcterms:created xsi:type="dcterms:W3CDTF">2018-02-07T20:38:13Z</dcterms:created>
  <dcterms:modified xsi:type="dcterms:W3CDTF">2021-02-02T12:08:15Z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TC010184551033</vt:lpwstr>
  </property>
</Properties>
</file>

<file path=docProps/thumbnail.jpeg>
</file>